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8" r:id="rId4"/>
    <p:sldId id="257" r:id="rId5"/>
    <p:sldId id="259" r:id="rId6"/>
    <p:sldId id="306" r:id="rId7"/>
    <p:sldId id="286" r:id="rId8"/>
    <p:sldId id="307" r:id="rId9"/>
    <p:sldId id="308" r:id="rId10"/>
    <p:sldId id="388" r:id="rId11"/>
    <p:sldId id="309" r:id="rId12"/>
    <p:sldId id="310" r:id="rId13"/>
    <p:sldId id="266" r:id="rId14"/>
    <p:sldId id="312" r:id="rId15"/>
    <p:sldId id="281" r:id="rId16"/>
    <p:sldId id="280" r:id="rId17"/>
    <p:sldId id="385" r:id="rId18"/>
    <p:sldId id="386" r:id="rId19"/>
    <p:sldId id="387" r:id="rId20"/>
    <p:sldId id="390" r:id="rId21"/>
    <p:sldId id="393" r:id="rId22"/>
    <p:sldId id="380" r:id="rId23"/>
    <p:sldId id="284" r:id="rId24"/>
    <p:sldId id="294" r:id="rId25"/>
    <p:sldId id="392" r:id="rId26"/>
    <p:sldId id="391" r:id="rId27"/>
    <p:sldId id="395" r:id="rId28"/>
    <p:sldId id="3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5"/>
    <a:srgbClr val="000004"/>
    <a:srgbClr val="0F3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Notas Clínicas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FB-4D1A-A577-79FA1B921A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FB-4D1A-A577-79FA1B921A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FB-4D1A-A577-79FA1B921A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FB-4D1A-A577-79FA1B921AA1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B-4D1A-A577-79FA1B921AA1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B-4D1A-A577-79FA1B921AA1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FB-4D1A-A577-79FA1B921A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24E04C-13C6-4DA8-AF9B-C6848F26854B}" type="PERCENTAGE">
                      <a:rPr lang="en-US" baseline="0"/>
                      <a:pPr/>
                      <a:t>[PORCENTAJE]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4737667717092E-2"/>
                      <c:h val="8.71861520211327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6FB-4D1A-A577-79FA1B921A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palabras ≤ 200</c:v>
                </c:pt>
                <c:pt idx="1">
                  <c:v>200 &lt; palabras ≤ 400</c:v>
                </c:pt>
                <c:pt idx="2">
                  <c:v>400 &lt; palabras ≤ 600</c:v>
                </c:pt>
                <c:pt idx="3">
                  <c:v>600 &lt; palabras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 formatCode="General">
                  <c:v>179282</c:v>
                </c:pt>
                <c:pt idx="1">
                  <c:v>228788</c:v>
                </c:pt>
                <c:pt idx="2" formatCode="General">
                  <c:v>79225</c:v>
                </c:pt>
                <c:pt idx="3" formatCode="General">
                  <c:v>16339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FB-4D1A-A577-79FA1B921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Palabras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Hoja1!$A$2:$A$21</c:f>
              <c:strCache>
                <c:ptCount val="20"/>
                <c:pt idx="0">
                  <c:v>normal</c:v>
                </c:pt>
                <c:pt idx="1">
                  <c:v>dato</c:v>
                </c:pt>
                <c:pt idx="2">
                  <c:v>presente</c:v>
                </c:pt>
                <c:pt idx="3">
                  <c:v>edad</c:v>
                </c:pt>
                <c:pt idx="4">
                  <c:v>cada</c:v>
                </c:pt>
                <c:pt idx="5">
                  <c:v>año</c:v>
                </c:pt>
                <c:pt idx="6">
                  <c:v>buen</c:v>
                </c:pt>
                <c:pt idx="7">
                  <c:v>mg</c:v>
                </c:pt>
                <c:pt idx="8">
                  <c:v>reflejo</c:v>
                </c:pt>
                <c:pt idx="9">
                  <c:v>negado</c:v>
                </c:pt>
                <c:pt idx="10">
                  <c:v>tomar</c:v>
                </c:pt>
                <c:pt idx="11">
                  <c:v>paciente</c:v>
                </c:pt>
                <c:pt idx="12">
                  <c:v>día</c:v>
                </c:pt>
                <c:pt idx="13">
                  <c:v>pulso</c:v>
                </c:pt>
                <c:pt idx="14">
                  <c:v>físico</c:v>
                </c:pt>
                <c:pt idx="15">
                  <c:v>hora</c:v>
                </c:pt>
                <c:pt idx="16">
                  <c:v>negar</c:v>
                </c:pt>
                <c:pt idx="17">
                  <c:v>exploración</c:v>
                </c:pt>
                <c:pt idx="18">
                  <c:v>cita</c:v>
                </c:pt>
                <c:pt idx="19">
                  <c:v>oral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1527554</c:v>
                </c:pt>
                <c:pt idx="1">
                  <c:v>1136847</c:v>
                </c:pt>
                <c:pt idx="2">
                  <c:v>996092</c:v>
                </c:pt>
                <c:pt idx="3">
                  <c:v>580056</c:v>
                </c:pt>
                <c:pt idx="4">
                  <c:v>530135</c:v>
                </c:pt>
                <c:pt idx="5">
                  <c:v>468545</c:v>
                </c:pt>
                <c:pt idx="6">
                  <c:v>458462</c:v>
                </c:pt>
                <c:pt idx="7">
                  <c:v>447903</c:v>
                </c:pt>
                <c:pt idx="8">
                  <c:v>411190</c:v>
                </c:pt>
                <c:pt idx="9">
                  <c:v>399591</c:v>
                </c:pt>
                <c:pt idx="10">
                  <c:v>390205</c:v>
                </c:pt>
                <c:pt idx="11">
                  <c:v>359051</c:v>
                </c:pt>
                <c:pt idx="12">
                  <c:v>358620</c:v>
                </c:pt>
                <c:pt idx="13">
                  <c:v>342061</c:v>
                </c:pt>
                <c:pt idx="14">
                  <c:v>310117</c:v>
                </c:pt>
                <c:pt idx="15">
                  <c:v>302319</c:v>
                </c:pt>
                <c:pt idx="16">
                  <c:v>292855</c:v>
                </c:pt>
                <c:pt idx="17">
                  <c:v>241932</c:v>
                </c:pt>
                <c:pt idx="18">
                  <c:v>212328</c:v>
                </c:pt>
                <c:pt idx="19">
                  <c:v>211965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1-401C-A244-3C2F89AE0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248735"/>
        <c:axId val="707081151"/>
      </c:barChart>
      <c:catAx>
        <c:axId val="658248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Palabras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07081151"/>
        <c:crosses val="autoZero"/>
        <c:auto val="1"/>
        <c:lblAlgn val="ctr"/>
        <c:lblOffset val="100"/>
        <c:noMultiLvlLbl val="0"/>
      </c:catAx>
      <c:valAx>
        <c:axId val="70708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s-MX"/>
                  <a:t>Frecuencia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824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Palabras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4-4419-9EDC-BF3CF05891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4-4419-9EDC-BF3CF05891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4-4419-9EDC-BF3CF05891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4-4419-9EDC-BF3CF05891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D4-4419-9EDC-BF3CF05891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D4-4419-9EDC-BF3CF05891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D4-4419-9EDC-BF3CF05891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D4-4419-9EDC-BF3CF05891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D4-4419-9EDC-BF3CF05891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9D4-4419-9EDC-BF3CF05891E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9D4-4419-9EDC-BF3CF0589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Hoja1!$A$2:$A$12</c:f>
              <c:strCache>
                <c:ptCount val="11"/>
                <c:pt idx="0">
                  <c:v>glucosa</c:v>
                </c:pt>
                <c:pt idx="1">
                  <c:v>diabetes</c:v>
                </c:pt>
                <c:pt idx="2">
                  <c:v>mellitus</c:v>
                </c:pt>
                <c:pt idx="3">
                  <c:v>diabetico</c:v>
                </c:pt>
                <c:pt idx="4">
                  <c:v>glucemia</c:v>
                </c:pt>
                <c:pt idx="5">
                  <c:v>diabetica</c:v>
                </c:pt>
                <c:pt idx="6">
                  <c:v>insulina</c:v>
                </c:pt>
                <c:pt idx="7">
                  <c:v>a1c</c:v>
                </c:pt>
                <c:pt idx="8">
                  <c:v>hba1c</c:v>
                </c:pt>
                <c:pt idx="9">
                  <c:v>hiperglucemia</c:v>
                </c:pt>
                <c:pt idx="10">
                  <c:v>hipoglucemia</c:v>
                </c:pt>
              </c:strCache>
            </c:strRef>
          </c:cat>
          <c:val>
            <c:numRef>
              <c:f>Hoja1!$B$2:$B$12</c:f>
              <c:numCache>
                <c:formatCode>#,##0</c:formatCode>
                <c:ptCount val="11"/>
                <c:pt idx="0">
                  <c:v>79973</c:v>
                </c:pt>
                <c:pt idx="1">
                  <c:v>65232</c:v>
                </c:pt>
                <c:pt idx="2">
                  <c:v>47076</c:v>
                </c:pt>
                <c:pt idx="3">
                  <c:v>7539</c:v>
                </c:pt>
                <c:pt idx="4">
                  <c:v>7515</c:v>
                </c:pt>
                <c:pt idx="5">
                  <c:v>7345</c:v>
                </c:pt>
                <c:pt idx="6">
                  <c:v>6397</c:v>
                </c:pt>
                <c:pt idx="7">
                  <c:v>2860</c:v>
                </c:pt>
                <c:pt idx="8">
                  <c:v>2583</c:v>
                </c:pt>
                <c:pt idx="9">
                  <c:v>1230</c:v>
                </c:pt>
                <c:pt idx="10">
                  <c:v>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9D4-4419-9EDC-BF3CF05891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Palabras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D-4EC5-AE7F-6A4110ED98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D-4EC5-AE7F-6A4110ED98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7D-4EC5-AE7F-6A4110ED98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7D-4EC5-AE7F-6A4110ED98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7D-4EC5-AE7F-6A4110ED98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metformina</c:v>
                </c:pt>
                <c:pt idx="1">
                  <c:v>glimepirida</c:v>
                </c:pt>
                <c:pt idx="2">
                  <c:v>pioglitazona</c:v>
                </c:pt>
                <c:pt idx="3">
                  <c:v>sitagliptina</c:v>
                </c:pt>
                <c:pt idx="4">
                  <c:v>linagliptina</c:v>
                </c:pt>
              </c:strCache>
            </c:strRef>
          </c:cat>
          <c:val>
            <c:numRef>
              <c:f>Hoja1!$B$2:$B$6</c:f>
              <c:numCache>
                <c:formatCode>_-* #,##0_-;\-* #,##0_-;_-* "-"??_-;_-@_-</c:formatCode>
                <c:ptCount val="5"/>
                <c:pt idx="0">
                  <c:v>18527</c:v>
                </c:pt>
                <c:pt idx="1">
                  <c:v>2155</c:v>
                </c:pt>
                <c:pt idx="2">
                  <c:v>2068</c:v>
                </c:pt>
                <c:pt idx="3">
                  <c:v>667</c:v>
                </c:pt>
                <c:pt idx="4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7D-4EC5-AE7F-6A4110ED98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A0E7F-B441-4B63-ADA0-ED18E0C4693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1BAEB-9C3A-40A7-9B53-54013BDF45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+mn-lt"/>
              <a:cs typeface="Times New Roman" panose="02020603050405020304" pitchFamily="18" charset="0"/>
            </a:rPr>
            <a:t>503 403</a:t>
          </a:r>
          <a:r>
            <a:rPr lang="en-US" sz="1400" b="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400" b="0" noProof="0" dirty="0">
              <a:latin typeface="+mn-lt"/>
              <a:cs typeface="Times New Roman" panose="02020603050405020304" pitchFamily="18" charset="0"/>
            </a:rPr>
            <a:t>notas clínicas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+mn-lt"/>
              <a:cs typeface="Times New Roman" panose="02020603050405020304" pitchFamily="18" charset="0"/>
            </a:rPr>
            <a:t>321 707</a:t>
          </a:r>
          <a:r>
            <a:rPr lang="en-US" sz="1400" b="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400" b="0" noProof="0" dirty="0">
              <a:latin typeface="+mn-lt"/>
              <a:cs typeface="Times New Roman" panose="02020603050405020304" pitchFamily="18" charset="0"/>
            </a:rPr>
            <a:t>pacientes</a:t>
          </a:r>
        </a:p>
      </dgm:t>
    </dgm:pt>
    <dgm:pt modelId="{997E5EC8-9E91-4429-A267-1562E294BE1C}" type="parTrans" cxnId="{784F2181-E4CF-4DF0-ACD0-F42FE2F4E407}">
      <dgm:prSet/>
      <dgm:spPr/>
      <dgm:t>
        <a:bodyPr/>
        <a:lstStyle/>
        <a:p>
          <a:endParaRPr lang="en-US" sz="2000">
            <a:latin typeface="+mn-lt"/>
            <a:cs typeface="Times New Roman" panose="02020603050405020304" pitchFamily="18" charset="0"/>
          </a:endParaRPr>
        </a:p>
      </dgm:t>
    </dgm:pt>
    <dgm:pt modelId="{8B78B4F8-38EB-457B-90F3-70835BF263FD}" type="sibTrans" cxnId="{784F2181-E4CF-4DF0-ACD0-F42FE2F4E407}">
      <dgm:prSet/>
      <dgm:spPr/>
      <dgm:t>
        <a:bodyPr/>
        <a:lstStyle/>
        <a:p>
          <a:endParaRPr lang="en-US" sz="2000">
            <a:latin typeface="+mn-lt"/>
            <a:cs typeface="Times New Roman" panose="02020603050405020304" pitchFamily="18" charset="0"/>
          </a:endParaRPr>
        </a:p>
      </dgm:t>
    </dgm:pt>
    <dgm:pt modelId="{198A72F8-895D-4BB9-8FD4-4B58B79463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>
              <a:latin typeface="+mn-lt"/>
              <a:cs typeface="Times New Roman" panose="02020603050405020304" pitchFamily="18" charset="0"/>
            </a:rPr>
            <a:t>Se encontró que: el </a:t>
          </a:r>
          <a:r>
            <a:rPr lang="es-MX" sz="1400" b="1" dirty="0">
              <a:latin typeface="+mn-lt"/>
              <a:cs typeface="Times New Roman" panose="02020603050405020304" pitchFamily="18" charset="0"/>
            </a:rPr>
            <a:t>45%</a:t>
          </a:r>
          <a:r>
            <a:rPr lang="es-MX" sz="1400" dirty="0">
              <a:latin typeface="+mn-lt"/>
              <a:cs typeface="Times New Roman" panose="02020603050405020304" pitchFamily="18" charset="0"/>
            </a:rPr>
            <a:t> de las notas clínicas tienen una extensión entre </a:t>
          </a:r>
          <a:r>
            <a:rPr lang="es-MX" sz="1400" b="1" dirty="0">
              <a:latin typeface="+mn-lt"/>
              <a:cs typeface="Times New Roman" panose="02020603050405020304" pitchFamily="18" charset="0"/>
            </a:rPr>
            <a:t>200 y 400 </a:t>
          </a:r>
          <a:r>
            <a:rPr lang="es-MX" sz="1400" dirty="0">
              <a:latin typeface="+mn-lt"/>
              <a:cs typeface="Times New Roman" panose="02020603050405020304" pitchFamily="18" charset="0"/>
            </a:rPr>
            <a:t>palabras, y el </a:t>
          </a:r>
          <a:r>
            <a:rPr lang="es-MX" sz="1400" b="1" dirty="0">
              <a:latin typeface="+mn-lt"/>
              <a:cs typeface="Times New Roman" panose="02020603050405020304" pitchFamily="18" charset="0"/>
            </a:rPr>
            <a:t>36% </a:t>
          </a:r>
          <a:r>
            <a:rPr lang="es-MX" sz="1400" dirty="0">
              <a:latin typeface="+mn-lt"/>
              <a:cs typeface="Times New Roman" panose="02020603050405020304" pitchFamily="18" charset="0"/>
            </a:rPr>
            <a:t>de las notas clínicas constan de </a:t>
          </a:r>
          <a:r>
            <a:rPr lang="es-MX" sz="1400" b="1" dirty="0">
              <a:latin typeface="+mn-lt"/>
              <a:cs typeface="Times New Roman" panose="02020603050405020304" pitchFamily="18" charset="0"/>
            </a:rPr>
            <a:t>200 palabras o menos.</a:t>
          </a:r>
          <a:r>
            <a:rPr lang="es-MX" sz="1400" dirty="0">
              <a:latin typeface="+mn-lt"/>
              <a:cs typeface="Times New Roman" panose="02020603050405020304" pitchFamily="18" charset="0"/>
            </a:rPr>
            <a:t> El recuento promedio de palabras por nota clínica es </a:t>
          </a:r>
          <a:r>
            <a:rPr lang="es-MX" sz="1400" b="1" dirty="0">
              <a:latin typeface="+mn-lt"/>
              <a:cs typeface="Times New Roman" panose="02020603050405020304" pitchFamily="18" charset="0"/>
            </a:rPr>
            <a:t>229</a:t>
          </a:r>
          <a:r>
            <a:rPr lang="es-MX" sz="1400" dirty="0">
              <a:latin typeface="+mn-lt"/>
              <a:cs typeface="Times New Roman" panose="02020603050405020304" pitchFamily="18" charset="0"/>
            </a:rPr>
            <a:t>.</a:t>
          </a:r>
          <a:endParaRPr lang="en-US" sz="1400" dirty="0">
            <a:latin typeface="+mn-lt"/>
            <a:cs typeface="Times New Roman" panose="02020603050405020304" pitchFamily="18" charset="0"/>
          </a:endParaRPr>
        </a:p>
      </dgm:t>
    </dgm:pt>
    <dgm:pt modelId="{20AFF336-2B00-41B3-9F5E-F7872471B4FB}" type="parTrans" cxnId="{599CDCB3-0405-44B8-A95F-33309B65AED5}">
      <dgm:prSet/>
      <dgm:spPr/>
      <dgm:t>
        <a:bodyPr/>
        <a:lstStyle/>
        <a:p>
          <a:endParaRPr lang="en-US" sz="2000">
            <a:latin typeface="+mn-lt"/>
            <a:cs typeface="Times New Roman" panose="02020603050405020304" pitchFamily="18" charset="0"/>
          </a:endParaRPr>
        </a:p>
      </dgm:t>
    </dgm:pt>
    <dgm:pt modelId="{5CC94CE1-7BB9-4E4D-A320-D66D0448CCDB}" type="sibTrans" cxnId="{599CDCB3-0405-44B8-A95F-33309B65AED5}">
      <dgm:prSet/>
      <dgm:spPr/>
      <dgm:t>
        <a:bodyPr/>
        <a:lstStyle/>
        <a:p>
          <a:endParaRPr lang="en-US" sz="2000">
            <a:latin typeface="+mn-lt"/>
            <a:cs typeface="Times New Roman" panose="02020603050405020304" pitchFamily="18" charset="0"/>
          </a:endParaRPr>
        </a:p>
      </dgm:t>
    </dgm:pt>
    <dgm:pt modelId="{DADF2EAC-4770-43F4-B8FA-F1F48154D091}" type="pres">
      <dgm:prSet presAssocID="{6C6A0E7F-B441-4B63-ADA0-ED18E0C46932}" presName="root" presStyleCnt="0">
        <dgm:presLayoutVars>
          <dgm:dir/>
          <dgm:resizeHandles val="exact"/>
        </dgm:presLayoutVars>
      </dgm:prSet>
      <dgm:spPr/>
    </dgm:pt>
    <dgm:pt modelId="{2C1DDCD6-09E3-4531-B259-8DC64D888FCA}" type="pres">
      <dgm:prSet presAssocID="{6B01BAEB-9C3A-40A7-9B53-54013BDF4555}" presName="compNode" presStyleCnt="0"/>
      <dgm:spPr/>
    </dgm:pt>
    <dgm:pt modelId="{BA445155-CAFB-431F-99E4-6F7AB05DAC6A}" type="pres">
      <dgm:prSet presAssocID="{6B01BAEB-9C3A-40A7-9B53-54013BDF45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07990182-E7BC-4880-B346-DC156190006A}" type="pres">
      <dgm:prSet presAssocID="{6B01BAEB-9C3A-40A7-9B53-54013BDF4555}" presName="spaceRect" presStyleCnt="0"/>
      <dgm:spPr/>
    </dgm:pt>
    <dgm:pt modelId="{9241A2B4-DF2F-4A4E-A45E-F97572A3CB2B}" type="pres">
      <dgm:prSet presAssocID="{6B01BAEB-9C3A-40A7-9B53-54013BDF4555}" presName="textRect" presStyleLbl="revTx" presStyleIdx="0" presStyleCnt="2">
        <dgm:presLayoutVars>
          <dgm:chMax val="1"/>
          <dgm:chPref val="1"/>
        </dgm:presLayoutVars>
      </dgm:prSet>
      <dgm:spPr/>
    </dgm:pt>
    <dgm:pt modelId="{28215A6F-4355-4201-BEFB-3C2C740460B2}" type="pres">
      <dgm:prSet presAssocID="{8B78B4F8-38EB-457B-90F3-70835BF263FD}" presName="sibTrans" presStyleCnt="0"/>
      <dgm:spPr/>
    </dgm:pt>
    <dgm:pt modelId="{AEFA250B-6350-4CAA-942F-CDF1CE01969F}" type="pres">
      <dgm:prSet presAssocID="{198A72F8-895D-4BB9-8FD4-4B58B7946353}" presName="compNode" presStyleCnt="0"/>
      <dgm:spPr/>
    </dgm:pt>
    <dgm:pt modelId="{C5705205-50B0-4375-8B37-3E9D98BAE8B4}" type="pres">
      <dgm:prSet presAssocID="{198A72F8-895D-4BB9-8FD4-4B58B794635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tribución normal con relleno sólido"/>
        </a:ext>
      </dgm:extLst>
    </dgm:pt>
    <dgm:pt modelId="{55A97507-FD70-4796-AC8B-7B47E436B9E7}" type="pres">
      <dgm:prSet presAssocID="{198A72F8-895D-4BB9-8FD4-4B58B7946353}" presName="spaceRect" presStyleCnt="0"/>
      <dgm:spPr/>
    </dgm:pt>
    <dgm:pt modelId="{E199B306-B354-49A0-B544-5C69A0CAB408}" type="pres">
      <dgm:prSet presAssocID="{198A72F8-895D-4BB9-8FD4-4B58B794635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D567A6D-BDE8-4E71-8A61-F93DF17D569C}" type="presOf" srcId="{6B01BAEB-9C3A-40A7-9B53-54013BDF4555}" destId="{9241A2B4-DF2F-4A4E-A45E-F97572A3CB2B}" srcOrd="0" destOrd="0" presId="urn:microsoft.com/office/officeart/2018/2/layout/IconLabelList"/>
    <dgm:cxn modelId="{784F2181-E4CF-4DF0-ACD0-F42FE2F4E407}" srcId="{6C6A0E7F-B441-4B63-ADA0-ED18E0C46932}" destId="{6B01BAEB-9C3A-40A7-9B53-54013BDF4555}" srcOrd="0" destOrd="0" parTransId="{997E5EC8-9E91-4429-A267-1562E294BE1C}" sibTransId="{8B78B4F8-38EB-457B-90F3-70835BF263FD}"/>
    <dgm:cxn modelId="{A14F1F9C-D292-42D9-A9A2-77EC0E6A4D2D}" type="presOf" srcId="{198A72F8-895D-4BB9-8FD4-4B58B7946353}" destId="{E199B306-B354-49A0-B544-5C69A0CAB408}" srcOrd="0" destOrd="0" presId="urn:microsoft.com/office/officeart/2018/2/layout/IconLabelList"/>
    <dgm:cxn modelId="{599CDCB3-0405-44B8-A95F-33309B65AED5}" srcId="{6C6A0E7F-B441-4B63-ADA0-ED18E0C46932}" destId="{198A72F8-895D-4BB9-8FD4-4B58B7946353}" srcOrd="1" destOrd="0" parTransId="{20AFF336-2B00-41B3-9F5E-F7872471B4FB}" sibTransId="{5CC94CE1-7BB9-4E4D-A320-D66D0448CCDB}"/>
    <dgm:cxn modelId="{4649DDD2-1328-4ED5-872C-9F7D52E0C25C}" type="presOf" srcId="{6C6A0E7F-B441-4B63-ADA0-ED18E0C46932}" destId="{DADF2EAC-4770-43F4-B8FA-F1F48154D091}" srcOrd="0" destOrd="0" presId="urn:microsoft.com/office/officeart/2018/2/layout/IconLabelList"/>
    <dgm:cxn modelId="{5AB88583-75C1-49D2-8220-F9F6675EDDE0}" type="presParOf" srcId="{DADF2EAC-4770-43F4-B8FA-F1F48154D091}" destId="{2C1DDCD6-09E3-4531-B259-8DC64D888FCA}" srcOrd="0" destOrd="0" presId="urn:microsoft.com/office/officeart/2018/2/layout/IconLabelList"/>
    <dgm:cxn modelId="{8352AD63-52FB-4CC8-86E8-2D483517FDE6}" type="presParOf" srcId="{2C1DDCD6-09E3-4531-B259-8DC64D888FCA}" destId="{BA445155-CAFB-431F-99E4-6F7AB05DAC6A}" srcOrd="0" destOrd="0" presId="urn:microsoft.com/office/officeart/2018/2/layout/IconLabelList"/>
    <dgm:cxn modelId="{66984F19-604B-4D70-B455-196B8552A4E2}" type="presParOf" srcId="{2C1DDCD6-09E3-4531-B259-8DC64D888FCA}" destId="{07990182-E7BC-4880-B346-DC156190006A}" srcOrd="1" destOrd="0" presId="urn:microsoft.com/office/officeart/2018/2/layout/IconLabelList"/>
    <dgm:cxn modelId="{4198DC8B-8FF4-403F-AD04-4B7EFE2DFFD0}" type="presParOf" srcId="{2C1DDCD6-09E3-4531-B259-8DC64D888FCA}" destId="{9241A2B4-DF2F-4A4E-A45E-F97572A3CB2B}" srcOrd="2" destOrd="0" presId="urn:microsoft.com/office/officeart/2018/2/layout/IconLabelList"/>
    <dgm:cxn modelId="{2CA4AAAB-8264-4988-9559-6C7C445EB27C}" type="presParOf" srcId="{DADF2EAC-4770-43F4-B8FA-F1F48154D091}" destId="{28215A6F-4355-4201-BEFB-3C2C740460B2}" srcOrd="1" destOrd="0" presId="urn:microsoft.com/office/officeart/2018/2/layout/IconLabelList"/>
    <dgm:cxn modelId="{54D5C0B4-AD57-49B5-B064-8EF7B41CBE0B}" type="presParOf" srcId="{DADF2EAC-4770-43F4-B8FA-F1F48154D091}" destId="{AEFA250B-6350-4CAA-942F-CDF1CE01969F}" srcOrd="2" destOrd="0" presId="urn:microsoft.com/office/officeart/2018/2/layout/IconLabelList"/>
    <dgm:cxn modelId="{8DCF2DED-FF75-4EE1-A7F4-DE5A40142D2F}" type="presParOf" srcId="{AEFA250B-6350-4CAA-942F-CDF1CE01969F}" destId="{C5705205-50B0-4375-8B37-3E9D98BAE8B4}" srcOrd="0" destOrd="0" presId="urn:microsoft.com/office/officeart/2018/2/layout/IconLabelList"/>
    <dgm:cxn modelId="{D5A4C977-1A67-45A2-8A3A-D5AFE61BB936}" type="presParOf" srcId="{AEFA250B-6350-4CAA-942F-CDF1CE01969F}" destId="{55A97507-FD70-4796-AC8B-7B47E436B9E7}" srcOrd="1" destOrd="0" presId="urn:microsoft.com/office/officeart/2018/2/layout/IconLabelList"/>
    <dgm:cxn modelId="{55EBD1F2-E034-47E5-8060-99B5F7E2FD1A}" type="presParOf" srcId="{AEFA250B-6350-4CAA-942F-CDF1CE01969F}" destId="{E199B306-B354-49A0-B544-5C69A0CAB4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327537" custLinFactNeighborX="-4918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91365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99066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96499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99066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104506" custLinFactNeighborX="-4918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310443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99066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96499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99066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19986" custLinFactNeighborX="0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19986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20470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16295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62375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19986" custLinFactNeighborX="0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19986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20470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16295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62375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19986" custLinFactNeighborX="0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19986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20470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16295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62375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4BE86-994E-4195-8432-144394390B27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C4453A-E998-4713-94DD-400CEF00D825}">
      <dgm:prSet phldrT="[Texto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436D1-74A5-4426-9C36-EE0D9593910D}" type="parTrans" cxnId="{4B907CE8-D04D-402F-B014-7246AE2047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6EE5E-24BC-4C9C-98FD-732207DC7B96}" type="sibTrans" cxnId="{4B907CE8-D04D-402F-B014-7246AE2047E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4C09-55AD-420D-BBF7-B9BE28D3564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CE4A073-9F33-47B4-85AC-3D399EC93046}" type="parTrans" cxnId="{C91937FD-7C51-471F-AFC7-0091E2FC0DC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EF434-5CF9-4841-A5A5-75C6833C61F3}" type="sibTrans" cxnId="{C91937FD-7C51-471F-AFC7-0091E2FC0DC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707DF-F84A-44A9-8D47-250EF8D7689A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A648422C-E1A3-4360-9FF9-F41B2398F5DC}" type="parTrans" cxnId="{BB5BBE94-4419-4FBA-8237-0FAAF20B3CC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87B11-15BA-46D2-B746-C27FC8538A69}" type="sibTrans" cxnId="{BB5BBE94-4419-4FBA-8237-0FAAF20B3CC5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30ACE-A681-48D6-99CE-0092701B7FDB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B006EFBC-CF1E-4D96-B535-25BC772C977B}" type="parTrans" cxnId="{8F67326C-67AC-4947-81FA-55BA7FF1897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D695-F2EB-4001-99D2-E345FBEC7CCE}" type="sibTrans" cxnId="{8F67326C-67AC-4947-81FA-55BA7FF1897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41FB-E7B6-45FE-A755-4D925901D95C}">
      <dgm:prSet custT="1"/>
      <dgm:spPr/>
      <dgm:t>
        <a:bodyPr/>
        <a:lstStyle/>
        <a:p>
          <a:endParaRPr lang="es-MX" sz="1800" b="1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gm:t>
    </dgm:pt>
    <dgm:pt modelId="{483950C0-1D27-4929-93EB-65C8BABFAE5D}" type="par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F404E-95E6-402D-95BF-D70366E518E9}" type="sibTrans" cxnId="{2527004C-31CA-4D7E-A12B-8415097E80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BE917-4D65-4E40-ADE5-BF588A116EB1}" type="pres">
      <dgm:prSet presAssocID="{C664BE86-994E-4195-8432-144394390B27}" presName="linearFlow" presStyleCnt="0">
        <dgm:presLayoutVars>
          <dgm:resizeHandles val="exact"/>
        </dgm:presLayoutVars>
      </dgm:prSet>
      <dgm:spPr/>
    </dgm:pt>
    <dgm:pt modelId="{BE15941F-6A94-4294-8979-A54E42BC81BE}" type="pres">
      <dgm:prSet presAssocID="{CCC4453A-E998-4713-94DD-400CEF00D825}" presName="node" presStyleLbl="node1" presStyleIdx="0" presStyleCnt="5" custScaleX="19986" custLinFactNeighborX="0">
        <dgm:presLayoutVars>
          <dgm:bulletEnabled val="1"/>
        </dgm:presLayoutVars>
      </dgm:prSet>
      <dgm:spPr/>
    </dgm:pt>
    <dgm:pt modelId="{A9F2BFDB-7F26-4377-96E0-916BDE645428}" type="pres">
      <dgm:prSet presAssocID="{7E96EE5E-24BC-4C9C-98FD-732207DC7B96}" presName="sibTrans" presStyleLbl="sibTrans2D1" presStyleIdx="0" presStyleCnt="4"/>
      <dgm:spPr/>
    </dgm:pt>
    <dgm:pt modelId="{BCF2E495-77C5-44CD-8BEA-0D7C366CB6D3}" type="pres">
      <dgm:prSet presAssocID="{7E96EE5E-24BC-4C9C-98FD-732207DC7B96}" presName="connectorText" presStyleLbl="sibTrans2D1" presStyleIdx="0" presStyleCnt="4"/>
      <dgm:spPr/>
    </dgm:pt>
    <dgm:pt modelId="{CFFD9323-503B-40D4-BE08-CCAE34D8DCAD}" type="pres">
      <dgm:prSet presAssocID="{97044C09-55AD-420D-BBF7-B9BE28D3564A}" presName="node" presStyleLbl="node1" presStyleIdx="1" presStyleCnt="5" custScaleX="19986">
        <dgm:presLayoutVars>
          <dgm:bulletEnabled val="1"/>
        </dgm:presLayoutVars>
      </dgm:prSet>
      <dgm:spPr/>
    </dgm:pt>
    <dgm:pt modelId="{FFC752A0-C36A-46C2-851A-B331646FEFCF}" type="pres">
      <dgm:prSet presAssocID="{59DEF434-5CF9-4841-A5A5-75C6833C61F3}" presName="sibTrans" presStyleLbl="sibTrans2D1" presStyleIdx="1" presStyleCnt="4"/>
      <dgm:spPr/>
    </dgm:pt>
    <dgm:pt modelId="{4FC13AB4-A64E-42B4-878B-5D1B707ABD44}" type="pres">
      <dgm:prSet presAssocID="{59DEF434-5CF9-4841-A5A5-75C6833C61F3}" presName="connectorText" presStyleLbl="sibTrans2D1" presStyleIdx="1" presStyleCnt="4"/>
      <dgm:spPr/>
    </dgm:pt>
    <dgm:pt modelId="{6235E126-7887-441B-A0EE-54662CEFA9F6}" type="pres">
      <dgm:prSet presAssocID="{164707DF-F84A-44A9-8D47-250EF8D7689A}" presName="node" presStyleLbl="node1" presStyleIdx="2" presStyleCnt="5" custScaleX="20470">
        <dgm:presLayoutVars>
          <dgm:bulletEnabled val="1"/>
        </dgm:presLayoutVars>
      </dgm:prSet>
      <dgm:spPr/>
    </dgm:pt>
    <dgm:pt modelId="{3D5B70E0-D906-473D-9C8A-33AA9BBC7A3D}" type="pres">
      <dgm:prSet presAssocID="{B2287B11-15BA-46D2-B746-C27FC8538A69}" presName="sibTrans" presStyleLbl="sibTrans2D1" presStyleIdx="2" presStyleCnt="4"/>
      <dgm:spPr/>
    </dgm:pt>
    <dgm:pt modelId="{0560EE66-6C01-4BC7-9EDA-50F2E114C7AB}" type="pres">
      <dgm:prSet presAssocID="{B2287B11-15BA-46D2-B746-C27FC8538A69}" presName="connectorText" presStyleLbl="sibTrans2D1" presStyleIdx="2" presStyleCnt="4"/>
      <dgm:spPr/>
    </dgm:pt>
    <dgm:pt modelId="{26ACE7DC-FFC8-453E-8063-C5AD3B1EBBAB}" type="pres">
      <dgm:prSet presAssocID="{3F830ACE-A681-48D6-99CE-0092701B7FDB}" presName="node" presStyleLbl="node1" presStyleIdx="3" presStyleCnt="5" custScaleX="16295">
        <dgm:presLayoutVars>
          <dgm:bulletEnabled val="1"/>
        </dgm:presLayoutVars>
      </dgm:prSet>
      <dgm:spPr/>
    </dgm:pt>
    <dgm:pt modelId="{A21795E1-861F-451B-9FCE-D98848324944}" type="pres">
      <dgm:prSet presAssocID="{B320D695-F2EB-4001-99D2-E345FBEC7CCE}" presName="sibTrans" presStyleLbl="sibTrans2D1" presStyleIdx="3" presStyleCnt="4"/>
      <dgm:spPr/>
    </dgm:pt>
    <dgm:pt modelId="{32DA2FC9-728B-4BED-B8A3-C887C85ADD16}" type="pres">
      <dgm:prSet presAssocID="{B320D695-F2EB-4001-99D2-E345FBEC7CCE}" presName="connectorText" presStyleLbl="sibTrans2D1" presStyleIdx="3" presStyleCnt="4"/>
      <dgm:spPr/>
    </dgm:pt>
    <dgm:pt modelId="{97EF593A-ABFE-4D86-A7A4-D811AF7372C3}" type="pres">
      <dgm:prSet presAssocID="{EF9341FB-E7B6-45FE-A755-4D925901D95C}" presName="node" presStyleLbl="node1" presStyleIdx="4" presStyleCnt="5" custScaleX="62375">
        <dgm:presLayoutVars>
          <dgm:bulletEnabled val="1"/>
        </dgm:presLayoutVars>
      </dgm:prSet>
      <dgm:spPr/>
    </dgm:pt>
  </dgm:ptLst>
  <dgm:cxnLst>
    <dgm:cxn modelId="{69C7931D-E58D-4A0A-BA82-8CEB9CACEC00}" type="presOf" srcId="{B320D695-F2EB-4001-99D2-E345FBEC7CCE}" destId="{32DA2FC9-728B-4BED-B8A3-C887C85ADD16}" srcOrd="1" destOrd="0" presId="urn:microsoft.com/office/officeart/2005/8/layout/process2"/>
    <dgm:cxn modelId="{DD9C9265-1A8A-4B7E-885C-A86F37C7EFF2}" type="presOf" srcId="{3F830ACE-A681-48D6-99CE-0092701B7FDB}" destId="{26ACE7DC-FFC8-453E-8063-C5AD3B1EBBAB}" srcOrd="0" destOrd="0" presId="urn:microsoft.com/office/officeart/2005/8/layout/process2"/>
    <dgm:cxn modelId="{2527004C-31CA-4D7E-A12B-8415097E8044}" srcId="{C664BE86-994E-4195-8432-144394390B27}" destId="{EF9341FB-E7B6-45FE-A755-4D925901D95C}" srcOrd="4" destOrd="0" parTransId="{483950C0-1D27-4929-93EB-65C8BABFAE5D}" sibTransId="{DC8F404E-95E6-402D-95BF-D70366E518E9}"/>
    <dgm:cxn modelId="{8F67326C-67AC-4947-81FA-55BA7FF18978}" srcId="{C664BE86-994E-4195-8432-144394390B27}" destId="{3F830ACE-A681-48D6-99CE-0092701B7FDB}" srcOrd="3" destOrd="0" parTransId="{B006EFBC-CF1E-4D96-B535-25BC772C977B}" sibTransId="{B320D695-F2EB-4001-99D2-E345FBEC7CCE}"/>
    <dgm:cxn modelId="{C883297C-E681-4174-A168-3C596948F743}" type="presOf" srcId="{CCC4453A-E998-4713-94DD-400CEF00D825}" destId="{BE15941F-6A94-4294-8979-A54E42BC81BE}" srcOrd="0" destOrd="0" presId="urn:microsoft.com/office/officeart/2005/8/layout/process2"/>
    <dgm:cxn modelId="{8A54FC90-6F9C-49ED-9135-F539BC176992}" type="presOf" srcId="{59DEF434-5CF9-4841-A5A5-75C6833C61F3}" destId="{FFC752A0-C36A-46C2-851A-B331646FEFCF}" srcOrd="0" destOrd="0" presId="urn:microsoft.com/office/officeart/2005/8/layout/process2"/>
    <dgm:cxn modelId="{BB5BBE94-4419-4FBA-8237-0FAAF20B3CC5}" srcId="{C664BE86-994E-4195-8432-144394390B27}" destId="{164707DF-F84A-44A9-8D47-250EF8D7689A}" srcOrd="2" destOrd="0" parTransId="{A648422C-E1A3-4360-9FF9-F41B2398F5DC}" sibTransId="{B2287B11-15BA-46D2-B746-C27FC8538A69}"/>
    <dgm:cxn modelId="{0A413C9D-CE0B-4B72-AC13-8C6224241B92}" type="presOf" srcId="{164707DF-F84A-44A9-8D47-250EF8D7689A}" destId="{6235E126-7887-441B-A0EE-54662CEFA9F6}" srcOrd="0" destOrd="0" presId="urn:microsoft.com/office/officeart/2005/8/layout/process2"/>
    <dgm:cxn modelId="{5A19FEB0-CB63-4C5F-97E7-97DFE5A7B806}" type="presOf" srcId="{7E96EE5E-24BC-4C9C-98FD-732207DC7B96}" destId="{BCF2E495-77C5-44CD-8BEA-0D7C366CB6D3}" srcOrd="1" destOrd="0" presId="urn:microsoft.com/office/officeart/2005/8/layout/process2"/>
    <dgm:cxn modelId="{899A98C4-6041-4F84-9899-AE0662C6F732}" type="presOf" srcId="{B2287B11-15BA-46D2-B746-C27FC8538A69}" destId="{0560EE66-6C01-4BC7-9EDA-50F2E114C7AB}" srcOrd="1" destOrd="0" presId="urn:microsoft.com/office/officeart/2005/8/layout/process2"/>
    <dgm:cxn modelId="{35D150CA-218C-40E8-B163-4658D437560E}" type="presOf" srcId="{B320D695-F2EB-4001-99D2-E345FBEC7CCE}" destId="{A21795E1-861F-451B-9FCE-D98848324944}" srcOrd="0" destOrd="0" presId="urn:microsoft.com/office/officeart/2005/8/layout/process2"/>
    <dgm:cxn modelId="{A2AE6ECD-D851-4A20-B3EE-56F1ADC2ACB1}" type="presOf" srcId="{97044C09-55AD-420D-BBF7-B9BE28D3564A}" destId="{CFFD9323-503B-40D4-BE08-CCAE34D8DCAD}" srcOrd="0" destOrd="0" presId="urn:microsoft.com/office/officeart/2005/8/layout/process2"/>
    <dgm:cxn modelId="{64AD10DF-EB65-468A-BA5E-CD66084994B0}" type="presOf" srcId="{C664BE86-994E-4195-8432-144394390B27}" destId="{2DABE917-4D65-4E40-ADE5-BF588A116EB1}" srcOrd="0" destOrd="0" presId="urn:microsoft.com/office/officeart/2005/8/layout/process2"/>
    <dgm:cxn modelId="{4B907CE8-D04D-402F-B014-7246AE2047E8}" srcId="{C664BE86-994E-4195-8432-144394390B27}" destId="{CCC4453A-E998-4713-94DD-400CEF00D825}" srcOrd="0" destOrd="0" parTransId="{489436D1-74A5-4426-9C36-EE0D9593910D}" sibTransId="{7E96EE5E-24BC-4C9C-98FD-732207DC7B96}"/>
    <dgm:cxn modelId="{F2CE18EB-B952-45B1-AA51-408C2CA294F5}" type="presOf" srcId="{59DEF434-5CF9-4841-A5A5-75C6833C61F3}" destId="{4FC13AB4-A64E-42B4-878B-5D1B707ABD44}" srcOrd="1" destOrd="0" presId="urn:microsoft.com/office/officeart/2005/8/layout/process2"/>
    <dgm:cxn modelId="{FD5973F8-175F-4F00-861E-23660AEAAA0E}" type="presOf" srcId="{EF9341FB-E7B6-45FE-A755-4D925901D95C}" destId="{97EF593A-ABFE-4D86-A7A4-D811AF7372C3}" srcOrd="0" destOrd="0" presId="urn:microsoft.com/office/officeart/2005/8/layout/process2"/>
    <dgm:cxn modelId="{2D6A89FC-5E3F-4016-B522-7EEFF3B03126}" type="presOf" srcId="{7E96EE5E-24BC-4C9C-98FD-732207DC7B96}" destId="{A9F2BFDB-7F26-4377-96E0-916BDE645428}" srcOrd="0" destOrd="0" presId="urn:microsoft.com/office/officeart/2005/8/layout/process2"/>
    <dgm:cxn modelId="{C91937FD-7C51-471F-AFC7-0091E2FC0DC8}" srcId="{C664BE86-994E-4195-8432-144394390B27}" destId="{97044C09-55AD-420D-BBF7-B9BE28D3564A}" srcOrd="1" destOrd="0" parTransId="{ACE4A073-9F33-47B4-85AC-3D399EC93046}" sibTransId="{59DEF434-5CF9-4841-A5A5-75C6833C61F3}"/>
    <dgm:cxn modelId="{144CA7FF-0438-4AC8-AA1A-97B276C6F49E}" type="presOf" srcId="{B2287B11-15BA-46D2-B746-C27FC8538A69}" destId="{3D5B70E0-D906-473D-9C8A-33AA9BBC7A3D}" srcOrd="0" destOrd="0" presId="urn:microsoft.com/office/officeart/2005/8/layout/process2"/>
    <dgm:cxn modelId="{E60FEFF3-76F8-4075-B45B-10D8185D1678}" type="presParOf" srcId="{2DABE917-4D65-4E40-ADE5-BF588A116EB1}" destId="{BE15941F-6A94-4294-8979-A54E42BC81BE}" srcOrd="0" destOrd="0" presId="urn:microsoft.com/office/officeart/2005/8/layout/process2"/>
    <dgm:cxn modelId="{6D2F1AD9-0B31-405D-85EA-BBC198DEC48A}" type="presParOf" srcId="{2DABE917-4D65-4E40-ADE5-BF588A116EB1}" destId="{A9F2BFDB-7F26-4377-96E0-916BDE645428}" srcOrd="1" destOrd="0" presId="urn:microsoft.com/office/officeart/2005/8/layout/process2"/>
    <dgm:cxn modelId="{D3B9C945-DD9F-4C11-8A77-C640E843214F}" type="presParOf" srcId="{A9F2BFDB-7F26-4377-96E0-916BDE645428}" destId="{BCF2E495-77C5-44CD-8BEA-0D7C366CB6D3}" srcOrd="0" destOrd="0" presId="urn:microsoft.com/office/officeart/2005/8/layout/process2"/>
    <dgm:cxn modelId="{E6AC6033-931E-4B5D-AFF3-935EDEFCA7F0}" type="presParOf" srcId="{2DABE917-4D65-4E40-ADE5-BF588A116EB1}" destId="{CFFD9323-503B-40D4-BE08-CCAE34D8DCAD}" srcOrd="2" destOrd="0" presId="urn:microsoft.com/office/officeart/2005/8/layout/process2"/>
    <dgm:cxn modelId="{4B62F6B4-CD6E-4313-BF7E-F9E2B88DA6B1}" type="presParOf" srcId="{2DABE917-4D65-4E40-ADE5-BF588A116EB1}" destId="{FFC752A0-C36A-46C2-851A-B331646FEFCF}" srcOrd="3" destOrd="0" presId="urn:microsoft.com/office/officeart/2005/8/layout/process2"/>
    <dgm:cxn modelId="{A969F149-3A93-4914-8DB7-6F43EC92D638}" type="presParOf" srcId="{FFC752A0-C36A-46C2-851A-B331646FEFCF}" destId="{4FC13AB4-A64E-42B4-878B-5D1B707ABD44}" srcOrd="0" destOrd="0" presId="urn:microsoft.com/office/officeart/2005/8/layout/process2"/>
    <dgm:cxn modelId="{58897480-F4DD-4975-9A7F-9F97BADB1964}" type="presParOf" srcId="{2DABE917-4D65-4E40-ADE5-BF588A116EB1}" destId="{6235E126-7887-441B-A0EE-54662CEFA9F6}" srcOrd="4" destOrd="0" presId="urn:microsoft.com/office/officeart/2005/8/layout/process2"/>
    <dgm:cxn modelId="{7E3B271F-70F7-4E77-B1AC-F34F23C5AA0D}" type="presParOf" srcId="{2DABE917-4D65-4E40-ADE5-BF588A116EB1}" destId="{3D5B70E0-D906-473D-9C8A-33AA9BBC7A3D}" srcOrd="5" destOrd="0" presId="urn:microsoft.com/office/officeart/2005/8/layout/process2"/>
    <dgm:cxn modelId="{E51B02DB-4836-497C-BD87-3458427EA27E}" type="presParOf" srcId="{3D5B70E0-D906-473D-9C8A-33AA9BBC7A3D}" destId="{0560EE66-6C01-4BC7-9EDA-50F2E114C7AB}" srcOrd="0" destOrd="0" presId="urn:microsoft.com/office/officeart/2005/8/layout/process2"/>
    <dgm:cxn modelId="{3EDF8441-20DE-433E-B0BC-823F0C131142}" type="presParOf" srcId="{2DABE917-4D65-4E40-ADE5-BF588A116EB1}" destId="{26ACE7DC-FFC8-453E-8063-C5AD3B1EBBAB}" srcOrd="6" destOrd="0" presId="urn:microsoft.com/office/officeart/2005/8/layout/process2"/>
    <dgm:cxn modelId="{B978DD5D-C3D0-4AA2-B32F-8254EA361823}" type="presParOf" srcId="{2DABE917-4D65-4E40-ADE5-BF588A116EB1}" destId="{A21795E1-861F-451B-9FCE-D98848324944}" srcOrd="7" destOrd="0" presId="urn:microsoft.com/office/officeart/2005/8/layout/process2"/>
    <dgm:cxn modelId="{D20A49D1-89B3-40AF-8847-4354C1EB869F}" type="presParOf" srcId="{A21795E1-861F-451B-9FCE-D98848324944}" destId="{32DA2FC9-728B-4BED-B8A3-C887C85ADD16}" srcOrd="0" destOrd="0" presId="urn:microsoft.com/office/officeart/2005/8/layout/process2"/>
    <dgm:cxn modelId="{FD8A7508-FC11-4141-8857-6CCDBD712F47}" type="presParOf" srcId="{2DABE917-4D65-4E40-ADE5-BF588A116EB1}" destId="{97EF593A-ABFE-4D86-A7A4-D811AF7372C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45155-CAFB-431F-99E4-6F7AB05DAC6A}">
      <dsp:nvSpPr>
        <dsp:cNvPr id="0" name=""/>
        <dsp:cNvSpPr/>
      </dsp:nvSpPr>
      <dsp:spPr>
        <a:xfrm>
          <a:off x="2584476" y="50149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A2B4-DF2F-4A4E-A45E-F97572A3CB2B}">
      <dsp:nvSpPr>
        <dsp:cNvPr id="0" name=""/>
        <dsp:cNvSpPr/>
      </dsp:nvSpPr>
      <dsp:spPr>
        <a:xfrm>
          <a:off x="1396475" y="2943412"/>
          <a:ext cx="432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cs typeface="Times New Roman" panose="02020603050405020304" pitchFamily="18" charset="0"/>
            </a:rPr>
            <a:t>503 403</a:t>
          </a:r>
          <a:r>
            <a:rPr lang="en-US" sz="1400" b="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400" b="0" kern="1200" noProof="0" dirty="0">
              <a:latin typeface="+mn-lt"/>
              <a:cs typeface="Times New Roman" panose="02020603050405020304" pitchFamily="18" charset="0"/>
            </a:rPr>
            <a:t>notas clínicas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cs typeface="Times New Roman" panose="02020603050405020304" pitchFamily="18" charset="0"/>
            </a:rPr>
            <a:t>321 707</a:t>
          </a:r>
          <a:r>
            <a:rPr lang="en-US" sz="1400" b="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s-MX" sz="1400" b="0" kern="1200" noProof="0" dirty="0">
              <a:latin typeface="+mn-lt"/>
              <a:cs typeface="Times New Roman" panose="02020603050405020304" pitchFamily="18" charset="0"/>
            </a:rPr>
            <a:t>pacientes</a:t>
          </a:r>
        </a:p>
      </dsp:txBody>
      <dsp:txXfrm>
        <a:off x="1396475" y="2943412"/>
        <a:ext cx="4320000" cy="877500"/>
      </dsp:txXfrm>
    </dsp:sp>
    <dsp:sp modelId="{C5705205-50B0-4375-8B37-3E9D98BAE8B4}">
      <dsp:nvSpPr>
        <dsp:cNvPr id="0" name=""/>
        <dsp:cNvSpPr/>
      </dsp:nvSpPr>
      <dsp:spPr>
        <a:xfrm>
          <a:off x="7660476" y="50149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9B306-B354-49A0-B544-5C69A0CAB408}">
      <dsp:nvSpPr>
        <dsp:cNvPr id="0" name=""/>
        <dsp:cNvSpPr/>
      </dsp:nvSpPr>
      <dsp:spPr>
        <a:xfrm>
          <a:off x="6472476" y="2943412"/>
          <a:ext cx="432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n-lt"/>
              <a:cs typeface="Times New Roman" panose="02020603050405020304" pitchFamily="18" charset="0"/>
            </a:rPr>
            <a:t>Se encontró que: el </a:t>
          </a:r>
          <a:r>
            <a:rPr lang="es-MX" sz="1400" b="1" kern="1200" dirty="0">
              <a:latin typeface="+mn-lt"/>
              <a:cs typeface="Times New Roman" panose="02020603050405020304" pitchFamily="18" charset="0"/>
            </a:rPr>
            <a:t>45%</a:t>
          </a:r>
          <a:r>
            <a:rPr lang="es-MX" sz="1400" kern="1200" dirty="0">
              <a:latin typeface="+mn-lt"/>
              <a:cs typeface="Times New Roman" panose="02020603050405020304" pitchFamily="18" charset="0"/>
            </a:rPr>
            <a:t> de las notas clínicas tienen una extensión entre </a:t>
          </a:r>
          <a:r>
            <a:rPr lang="es-MX" sz="1400" b="1" kern="1200" dirty="0">
              <a:latin typeface="+mn-lt"/>
              <a:cs typeface="Times New Roman" panose="02020603050405020304" pitchFamily="18" charset="0"/>
            </a:rPr>
            <a:t>200 y 400 </a:t>
          </a:r>
          <a:r>
            <a:rPr lang="es-MX" sz="1400" kern="1200" dirty="0">
              <a:latin typeface="+mn-lt"/>
              <a:cs typeface="Times New Roman" panose="02020603050405020304" pitchFamily="18" charset="0"/>
            </a:rPr>
            <a:t>palabras, y el </a:t>
          </a:r>
          <a:r>
            <a:rPr lang="es-MX" sz="1400" b="1" kern="1200" dirty="0">
              <a:latin typeface="+mn-lt"/>
              <a:cs typeface="Times New Roman" panose="02020603050405020304" pitchFamily="18" charset="0"/>
            </a:rPr>
            <a:t>36% </a:t>
          </a:r>
          <a:r>
            <a:rPr lang="es-MX" sz="1400" kern="1200" dirty="0">
              <a:latin typeface="+mn-lt"/>
              <a:cs typeface="Times New Roman" panose="02020603050405020304" pitchFamily="18" charset="0"/>
            </a:rPr>
            <a:t>de las notas clínicas constan de </a:t>
          </a:r>
          <a:r>
            <a:rPr lang="es-MX" sz="1400" b="1" kern="1200" dirty="0">
              <a:latin typeface="+mn-lt"/>
              <a:cs typeface="Times New Roman" panose="02020603050405020304" pitchFamily="18" charset="0"/>
            </a:rPr>
            <a:t>200 palabras o menos.</a:t>
          </a:r>
          <a:r>
            <a:rPr lang="es-MX" sz="1400" kern="1200" dirty="0">
              <a:latin typeface="+mn-lt"/>
              <a:cs typeface="Times New Roman" panose="02020603050405020304" pitchFamily="18" charset="0"/>
            </a:rPr>
            <a:t> El recuento promedio de palabras por nota clínica es </a:t>
          </a:r>
          <a:r>
            <a:rPr lang="es-MX" sz="1400" b="1" kern="1200" dirty="0">
              <a:latin typeface="+mn-lt"/>
              <a:cs typeface="Times New Roman" panose="02020603050405020304" pitchFamily="18" charset="0"/>
            </a:rPr>
            <a:t>229</a:t>
          </a:r>
          <a:r>
            <a:rPr lang="es-MX" sz="1400" kern="1200" dirty="0">
              <a:latin typeface="+mn-lt"/>
              <a:cs typeface="Times New Roman" panose="02020603050405020304" pitchFamily="18" charset="0"/>
            </a:rPr>
            <a:t>.</a:t>
          </a:r>
          <a:endParaRPr lang="en-US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6472476" y="2943412"/>
        <a:ext cx="4320000" cy="87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0" y="618"/>
          <a:ext cx="764273" cy="72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7" y="21815"/>
        <a:ext cx="721879" cy="681328"/>
      </dsp:txXfrm>
    </dsp:sp>
    <dsp:sp modelId="{A9F2BFDB-7F26-4377-96E0-916BDE645428}">
      <dsp:nvSpPr>
        <dsp:cNvPr id="0" name=""/>
        <dsp:cNvSpPr/>
      </dsp:nvSpPr>
      <dsp:spPr>
        <a:xfrm rot="5400000">
          <a:off x="246439" y="742434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434" y="769574"/>
        <a:ext cx="195405" cy="189977"/>
      </dsp:txXfrm>
    </dsp:sp>
    <dsp:sp modelId="{CFFD9323-503B-40D4-BE08-CCAE34D8DCAD}">
      <dsp:nvSpPr>
        <dsp:cNvPr id="0" name=""/>
        <dsp:cNvSpPr/>
      </dsp:nvSpPr>
      <dsp:spPr>
        <a:xfrm>
          <a:off x="265467" y="1086202"/>
          <a:ext cx="233339" cy="72372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72301" y="1093036"/>
        <a:ext cx="219671" cy="710054"/>
      </dsp:txXfrm>
    </dsp:sp>
    <dsp:sp modelId="{FFC752A0-C36A-46C2-851A-B331646FEFCF}">
      <dsp:nvSpPr>
        <dsp:cNvPr id="0" name=""/>
        <dsp:cNvSpPr/>
      </dsp:nvSpPr>
      <dsp:spPr>
        <a:xfrm rot="5400000">
          <a:off x="246439" y="1828018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434" y="1855158"/>
        <a:ext cx="195405" cy="189977"/>
      </dsp:txXfrm>
    </dsp:sp>
    <dsp:sp modelId="{6235E126-7887-441B-A0EE-54662CEFA9F6}">
      <dsp:nvSpPr>
        <dsp:cNvPr id="0" name=""/>
        <dsp:cNvSpPr/>
      </dsp:nvSpPr>
      <dsp:spPr>
        <a:xfrm>
          <a:off x="265467" y="2171786"/>
          <a:ext cx="233339" cy="72372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72301" y="2178620"/>
        <a:ext cx="219671" cy="710054"/>
      </dsp:txXfrm>
    </dsp:sp>
    <dsp:sp modelId="{3D5B70E0-D906-473D-9C8A-33AA9BBC7A3D}">
      <dsp:nvSpPr>
        <dsp:cNvPr id="0" name=""/>
        <dsp:cNvSpPr/>
      </dsp:nvSpPr>
      <dsp:spPr>
        <a:xfrm rot="5400000">
          <a:off x="246439" y="2913601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434" y="2940741"/>
        <a:ext cx="195405" cy="189977"/>
      </dsp:txXfrm>
    </dsp:sp>
    <dsp:sp modelId="{26ACE7DC-FFC8-453E-8063-C5AD3B1EBBAB}">
      <dsp:nvSpPr>
        <dsp:cNvPr id="0" name=""/>
        <dsp:cNvSpPr/>
      </dsp:nvSpPr>
      <dsp:spPr>
        <a:xfrm>
          <a:off x="265467" y="3257370"/>
          <a:ext cx="233339" cy="72372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72301" y="3264204"/>
        <a:ext cx="219671" cy="710054"/>
      </dsp:txXfrm>
    </dsp:sp>
    <dsp:sp modelId="{A21795E1-861F-451B-9FCE-D98848324944}">
      <dsp:nvSpPr>
        <dsp:cNvPr id="0" name=""/>
        <dsp:cNvSpPr/>
      </dsp:nvSpPr>
      <dsp:spPr>
        <a:xfrm rot="5400000">
          <a:off x="246439" y="3999185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434" y="4026325"/>
        <a:ext cx="195405" cy="189977"/>
      </dsp:txXfrm>
    </dsp:sp>
    <dsp:sp modelId="{97EF593A-ABFE-4D86-A7A4-D811AF7372C3}">
      <dsp:nvSpPr>
        <dsp:cNvPr id="0" name=""/>
        <dsp:cNvSpPr/>
      </dsp:nvSpPr>
      <dsp:spPr>
        <a:xfrm>
          <a:off x="265467" y="4342953"/>
          <a:ext cx="233339" cy="72372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72301" y="4349787"/>
        <a:ext cx="219671" cy="710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241388" y="3092"/>
          <a:ext cx="257281" cy="7230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24" y="10628"/>
        <a:ext cx="242209" cy="707943"/>
      </dsp:txXfrm>
    </dsp:sp>
    <dsp:sp modelId="{A9F2BFDB-7F26-4377-96E0-916BDE645428}">
      <dsp:nvSpPr>
        <dsp:cNvPr id="0" name=""/>
        <dsp:cNvSpPr/>
      </dsp:nvSpPr>
      <dsp:spPr>
        <a:xfrm rot="5361623">
          <a:off x="240509" y="744183"/>
          <a:ext cx="271147" cy="32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8021" y="771291"/>
        <a:ext cx="195215" cy="189803"/>
      </dsp:txXfrm>
    </dsp:sp>
    <dsp:sp modelId="{CFFD9323-503B-40D4-BE08-CCAE34D8DCAD}">
      <dsp:nvSpPr>
        <dsp:cNvPr id="0" name=""/>
        <dsp:cNvSpPr/>
      </dsp:nvSpPr>
      <dsp:spPr>
        <a:xfrm>
          <a:off x="0" y="1087615"/>
          <a:ext cx="764273" cy="723015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1176" y="1108791"/>
        <a:ext cx="721921" cy="680663"/>
      </dsp:txXfrm>
    </dsp:sp>
    <dsp:sp modelId="{FFC752A0-C36A-46C2-851A-B331646FEFCF}">
      <dsp:nvSpPr>
        <dsp:cNvPr id="0" name=""/>
        <dsp:cNvSpPr/>
      </dsp:nvSpPr>
      <dsp:spPr>
        <a:xfrm rot="5400000">
          <a:off x="246571" y="1828707"/>
          <a:ext cx="271130" cy="32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529" y="1855821"/>
        <a:ext cx="195215" cy="189791"/>
      </dsp:txXfrm>
    </dsp:sp>
    <dsp:sp modelId="{6235E126-7887-441B-A0EE-54662CEFA9F6}">
      <dsp:nvSpPr>
        <dsp:cNvPr id="0" name=""/>
        <dsp:cNvSpPr/>
      </dsp:nvSpPr>
      <dsp:spPr>
        <a:xfrm>
          <a:off x="260192" y="2172139"/>
          <a:ext cx="243888" cy="723015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67335" y="2179282"/>
        <a:ext cx="229602" cy="708729"/>
      </dsp:txXfrm>
    </dsp:sp>
    <dsp:sp modelId="{3D5B70E0-D906-473D-9C8A-33AA9BBC7A3D}">
      <dsp:nvSpPr>
        <dsp:cNvPr id="0" name=""/>
        <dsp:cNvSpPr/>
      </dsp:nvSpPr>
      <dsp:spPr>
        <a:xfrm rot="5400000">
          <a:off x="246571" y="2913230"/>
          <a:ext cx="271130" cy="32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529" y="2940344"/>
        <a:ext cx="195215" cy="189791"/>
      </dsp:txXfrm>
    </dsp:sp>
    <dsp:sp modelId="{26ACE7DC-FFC8-453E-8063-C5AD3B1EBBAB}">
      <dsp:nvSpPr>
        <dsp:cNvPr id="0" name=""/>
        <dsp:cNvSpPr/>
      </dsp:nvSpPr>
      <dsp:spPr>
        <a:xfrm>
          <a:off x="263352" y="3256663"/>
          <a:ext cx="237569" cy="723015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70310" y="3263621"/>
        <a:ext cx="223653" cy="709099"/>
      </dsp:txXfrm>
    </dsp:sp>
    <dsp:sp modelId="{A21795E1-861F-451B-9FCE-D98848324944}">
      <dsp:nvSpPr>
        <dsp:cNvPr id="0" name=""/>
        <dsp:cNvSpPr/>
      </dsp:nvSpPr>
      <dsp:spPr>
        <a:xfrm rot="5400000">
          <a:off x="246571" y="3997754"/>
          <a:ext cx="271130" cy="32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529" y="4024868"/>
        <a:ext cx="195215" cy="189791"/>
      </dsp:txXfrm>
    </dsp:sp>
    <dsp:sp modelId="{97EF593A-ABFE-4D86-A7A4-D811AF7372C3}">
      <dsp:nvSpPr>
        <dsp:cNvPr id="0" name=""/>
        <dsp:cNvSpPr/>
      </dsp:nvSpPr>
      <dsp:spPr>
        <a:xfrm>
          <a:off x="260192" y="4341186"/>
          <a:ext cx="243888" cy="723015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67335" y="4348329"/>
        <a:ext cx="229602" cy="708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276104" y="618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730" y="8244"/>
        <a:ext cx="245105" cy="708470"/>
      </dsp:txXfrm>
    </dsp:sp>
    <dsp:sp modelId="{A9F2BFDB-7F26-4377-96E0-916BDE645428}">
      <dsp:nvSpPr>
        <dsp:cNvPr id="0" name=""/>
        <dsp:cNvSpPr/>
      </dsp:nvSpPr>
      <dsp:spPr>
        <a:xfrm rot="5400000">
          <a:off x="270585" y="742434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769574"/>
        <a:ext cx="195405" cy="189977"/>
      </dsp:txXfrm>
    </dsp:sp>
    <dsp:sp modelId="{CFFD9323-503B-40D4-BE08-CCAE34D8DCAD}">
      <dsp:nvSpPr>
        <dsp:cNvPr id="0" name=""/>
        <dsp:cNvSpPr/>
      </dsp:nvSpPr>
      <dsp:spPr>
        <a:xfrm>
          <a:off x="276104" y="1086202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3730" y="1093828"/>
        <a:ext cx="245105" cy="708470"/>
      </dsp:txXfrm>
    </dsp:sp>
    <dsp:sp modelId="{FFC752A0-C36A-46C2-851A-B331646FEFCF}">
      <dsp:nvSpPr>
        <dsp:cNvPr id="0" name=""/>
        <dsp:cNvSpPr/>
      </dsp:nvSpPr>
      <dsp:spPr>
        <a:xfrm rot="5400000">
          <a:off x="270585" y="1828018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1855158"/>
        <a:ext cx="195405" cy="189977"/>
      </dsp:txXfrm>
    </dsp:sp>
    <dsp:sp modelId="{6235E126-7887-441B-A0EE-54662CEFA9F6}">
      <dsp:nvSpPr>
        <dsp:cNvPr id="0" name=""/>
        <dsp:cNvSpPr/>
      </dsp:nvSpPr>
      <dsp:spPr>
        <a:xfrm>
          <a:off x="272952" y="2171786"/>
          <a:ext cx="266662" cy="72372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0762" y="2179596"/>
        <a:ext cx="251042" cy="708102"/>
      </dsp:txXfrm>
    </dsp:sp>
    <dsp:sp modelId="{3D5B70E0-D906-473D-9C8A-33AA9BBC7A3D}">
      <dsp:nvSpPr>
        <dsp:cNvPr id="0" name=""/>
        <dsp:cNvSpPr/>
      </dsp:nvSpPr>
      <dsp:spPr>
        <a:xfrm rot="5400000">
          <a:off x="270585" y="2913601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2940741"/>
        <a:ext cx="195405" cy="189977"/>
      </dsp:txXfrm>
    </dsp:sp>
    <dsp:sp modelId="{26ACE7DC-FFC8-453E-8063-C5AD3B1EBBAB}">
      <dsp:nvSpPr>
        <dsp:cNvPr id="0" name=""/>
        <dsp:cNvSpPr/>
      </dsp:nvSpPr>
      <dsp:spPr>
        <a:xfrm>
          <a:off x="300145" y="3257370"/>
          <a:ext cx="212275" cy="72372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306362" y="3263587"/>
        <a:ext cx="199841" cy="711288"/>
      </dsp:txXfrm>
    </dsp:sp>
    <dsp:sp modelId="{A21795E1-861F-451B-9FCE-D98848324944}">
      <dsp:nvSpPr>
        <dsp:cNvPr id="0" name=""/>
        <dsp:cNvSpPr/>
      </dsp:nvSpPr>
      <dsp:spPr>
        <a:xfrm rot="5400000">
          <a:off x="270585" y="3999185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4026325"/>
        <a:ext cx="195405" cy="189977"/>
      </dsp:txXfrm>
    </dsp:sp>
    <dsp:sp modelId="{97EF593A-ABFE-4D86-A7A4-D811AF7372C3}">
      <dsp:nvSpPr>
        <dsp:cNvPr id="0" name=""/>
        <dsp:cNvSpPr/>
      </dsp:nvSpPr>
      <dsp:spPr>
        <a:xfrm>
          <a:off x="3" y="4342953"/>
          <a:ext cx="812559" cy="72372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1200" y="4364150"/>
        <a:ext cx="770165" cy="681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276104" y="618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730" y="8244"/>
        <a:ext cx="245105" cy="708470"/>
      </dsp:txXfrm>
    </dsp:sp>
    <dsp:sp modelId="{A9F2BFDB-7F26-4377-96E0-916BDE645428}">
      <dsp:nvSpPr>
        <dsp:cNvPr id="0" name=""/>
        <dsp:cNvSpPr/>
      </dsp:nvSpPr>
      <dsp:spPr>
        <a:xfrm rot="5400000">
          <a:off x="270585" y="742434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769574"/>
        <a:ext cx="195405" cy="189977"/>
      </dsp:txXfrm>
    </dsp:sp>
    <dsp:sp modelId="{CFFD9323-503B-40D4-BE08-CCAE34D8DCAD}">
      <dsp:nvSpPr>
        <dsp:cNvPr id="0" name=""/>
        <dsp:cNvSpPr/>
      </dsp:nvSpPr>
      <dsp:spPr>
        <a:xfrm>
          <a:off x="276104" y="1086202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3730" y="1093828"/>
        <a:ext cx="245105" cy="708470"/>
      </dsp:txXfrm>
    </dsp:sp>
    <dsp:sp modelId="{FFC752A0-C36A-46C2-851A-B331646FEFCF}">
      <dsp:nvSpPr>
        <dsp:cNvPr id="0" name=""/>
        <dsp:cNvSpPr/>
      </dsp:nvSpPr>
      <dsp:spPr>
        <a:xfrm rot="5400000">
          <a:off x="270585" y="1828018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1855158"/>
        <a:ext cx="195405" cy="189977"/>
      </dsp:txXfrm>
    </dsp:sp>
    <dsp:sp modelId="{6235E126-7887-441B-A0EE-54662CEFA9F6}">
      <dsp:nvSpPr>
        <dsp:cNvPr id="0" name=""/>
        <dsp:cNvSpPr/>
      </dsp:nvSpPr>
      <dsp:spPr>
        <a:xfrm>
          <a:off x="272952" y="2171786"/>
          <a:ext cx="266662" cy="72372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0762" y="2179596"/>
        <a:ext cx="251042" cy="708102"/>
      </dsp:txXfrm>
    </dsp:sp>
    <dsp:sp modelId="{3D5B70E0-D906-473D-9C8A-33AA9BBC7A3D}">
      <dsp:nvSpPr>
        <dsp:cNvPr id="0" name=""/>
        <dsp:cNvSpPr/>
      </dsp:nvSpPr>
      <dsp:spPr>
        <a:xfrm rot="5400000">
          <a:off x="270585" y="2913601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2940741"/>
        <a:ext cx="195405" cy="189977"/>
      </dsp:txXfrm>
    </dsp:sp>
    <dsp:sp modelId="{26ACE7DC-FFC8-453E-8063-C5AD3B1EBBAB}">
      <dsp:nvSpPr>
        <dsp:cNvPr id="0" name=""/>
        <dsp:cNvSpPr/>
      </dsp:nvSpPr>
      <dsp:spPr>
        <a:xfrm>
          <a:off x="300145" y="3257370"/>
          <a:ext cx="212275" cy="72372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306362" y="3263587"/>
        <a:ext cx="199841" cy="711288"/>
      </dsp:txXfrm>
    </dsp:sp>
    <dsp:sp modelId="{A21795E1-861F-451B-9FCE-D98848324944}">
      <dsp:nvSpPr>
        <dsp:cNvPr id="0" name=""/>
        <dsp:cNvSpPr/>
      </dsp:nvSpPr>
      <dsp:spPr>
        <a:xfrm rot="5400000">
          <a:off x="270585" y="3999185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4026325"/>
        <a:ext cx="195405" cy="189977"/>
      </dsp:txXfrm>
    </dsp:sp>
    <dsp:sp modelId="{97EF593A-ABFE-4D86-A7A4-D811AF7372C3}">
      <dsp:nvSpPr>
        <dsp:cNvPr id="0" name=""/>
        <dsp:cNvSpPr/>
      </dsp:nvSpPr>
      <dsp:spPr>
        <a:xfrm>
          <a:off x="3" y="4342953"/>
          <a:ext cx="812559" cy="72372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1200" y="4364150"/>
        <a:ext cx="770165" cy="681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276104" y="618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730" y="8244"/>
        <a:ext cx="245105" cy="708470"/>
      </dsp:txXfrm>
    </dsp:sp>
    <dsp:sp modelId="{A9F2BFDB-7F26-4377-96E0-916BDE645428}">
      <dsp:nvSpPr>
        <dsp:cNvPr id="0" name=""/>
        <dsp:cNvSpPr/>
      </dsp:nvSpPr>
      <dsp:spPr>
        <a:xfrm rot="5400000">
          <a:off x="270585" y="742434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769574"/>
        <a:ext cx="195405" cy="189977"/>
      </dsp:txXfrm>
    </dsp:sp>
    <dsp:sp modelId="{CFFD9323-503B-40D4-BE08-CCAE34D8DCAD}">
      <dsp:nvSpPr>
        <dsp:cNvPr id="0" name=""/>
        <dsp:cNvSpPr/>
      </dsp:nvSpPr>
      <dsp:spPr>
        <a:xfrm>
          <a:off x="276104" y="1086202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3730" y="1093828"/>
        <a:ext cx="245105" cy="708470"/>
      </dsp:txXfrm>
    </dsp:sp>
    <dsp:sp modelId="{FFC752A0-C36A-46C2-851A-B331646FEFCF}">
      <dsp:nvSpPr>
        <dsp:cNvPr id="0" name=""/>
        <dsp:cNvSpPr/>
      </dsp:nvSpPr>
      <dsp:spPr>
        <a:xfrm rot="5400000">
          <a:off x="270585" y="1828018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1855158"/>
        <a:ext cx="195405" cy="189977"/>
      </dsp:txXfrm>
    </dsp:sp>
    <dsp:sp modelId="{6235E126-7887-441B-A0EE-54662CEFA9F6}">
      <dsp:nvSpPr>
        <dsp:cNvPr id="0" name=""/>
        <dsp:cNvSpPr/>
      </dsp:nvSpPr>
      <dsp:spPr>
        <a:xfrm>
          <a:off x="272952" y="2171786"/>
          <a:ext cx="266662" cy="72372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0762" y="2179596"/>
        <a:ext cx="251042" cy="708102"/>
      </dsp:txXfrm>
    </dsp:sp>
    <dsp:sp modelId="{3D5B70E0-D906-473D-9C8A-33AA9BBC7A3D}">
      <dsp:nvSpPr>
        <dsp:cNvPr id="0" name=""/>
        <dsp:cNvSpPr/>
      </dsp:nvSpPr>
      <dsp:spPr>
        <a:xfrm rot="5400000">
          <a:off x="270585" y="2913601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2940741"/>
        <a:ext cx="195405" cy="189977"/>
      </dsp:txXfrm>
    </dsp:sp>
    <dsp:sp modelId="{26ACE7DC-FFC8-453E-8063-C5AD3B1EBBAB}">
      <dsp:nvSpPr>
        <dsp:cNvPr id="0" name=""/>
        <dsp:cNvSpPr/>
      </dsp:nvSpPr>
      <dsp:spPr>
        <a:xfrm>
          <a:off x="300145" y="3257370"/>
          <a:ext cx="212275" cy="72372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306362" y="3263587"/>
        <a:ext cx="199841" cy="711288"/>
      </dsp:txXfrm>
    </dsp:sp>
    <dsp:sp modelId="{A21795E1-861F-451B-9FCE-D98848324944}">
      <dsp:nvSpPr>
        <dsp:cNvPr id="0" name=""/>
        <dsp:cNvSpPr/>
      </dsp:nvSpPr>
      <dsp:spPr>
        <a:xfrm rot="5400000">
          <a:off x="270585" y="3999185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4026325"/>
        <a:ext cx="195405" cy="189977"/>
      </dsp:txXfrm>
    </dsp:sp>
    <dsp:sp modelId="{97EF593A-ABFE-4D86-A7A4-D811AF7372C3}">
      <dsp:nvSpPr>
        <dsp:cNvPr id="0" name=""/>
        <dsp:cNvSpPr/>
      </dsp:nvSpPr>
      <dsp:spPr>
        <a:xfrm>
          <a:off x="3" y="4342953"/>
          <a:ext cx="812559" cy="72372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1200" y="4364150"/>
        <a:ext cx="770165" cy="681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5941F-6A94-4294-8979-A54E42BC81BE}">
      <dsp:nvSpPr>
        <dsp:cNvPr id="0" name=""/>
        <dsp:cNvSpPr/>
      </dsp:nvSpPr>
      <dsp:spPr>
        <a:xfrm>
          <a:off x="276104" y="618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730" y="8244"/>
        <a:ext cx="245105" cy="708470"/>
      </dsp:txXfrm>
    </dsp:sp>
    <dsp:sp modelId="{A9F2BFDB-7F26-4377-96E0-916BDE645428}">
      <dsp:nvSpPr>
        <dsp:cNvPr id="0" name=""/>
        <dsp:cNvSpPr/>
      </dsp:nvSpPr>
      <dsp:spPr>
        <a:xfrm rot="5400000">
          <a:off x="270585" y="742434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769574"/>
        <a:ext cx="195405" cy="189977"/>
      </dsp:txXfrm>
    </dsp:sp>
    <dsp:sp modelId="{CFFD9323-503B-40D4-BE08-CCAE34D8DCAD}">
      <dsp:nvSpPr>
        <dsp:cNvPr id="0" name=""/>
        <dsp:cNvSpPr/>
      </dsp:nvSpPr>
      <dsp:spPr>
        <a:xfrm>
          <a:off x="276104" y="1086202"/>
          <a:ext cx="260357" cy="72372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3730" y="1093828"/>
        <a:ext cx="245105" cy="708470"/>
      </dsp:txXfrm>
    </dsp:sp>
    <dsp:sp modelId="{FFC752A0-C36A-46C2-851A-B331646FEFCF}">
      <dsp:nvSpPr>
        <dsp:cNvPr id="0" name=""/>
        <dsp:cNvSpPr/>
      </dsp:nvSpPr>
      <dsp:spPr>
        <a:xfrm rot="5400000">
          <a:off x="270585" y="1828018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1855158"/>
        <a:ext cx="195405" cy="189977"/>
      </dsp:txXfrm>
    </dsp:sp>
    <dsp:sp modelId="{6235E126-7887-441B-A0EE-54662CEFA9F6}">
      <dsp:nvSpPr>
        <dsp:cNvPr id="0" name=""/>
        <dsp:cNvSpPr/>
      </dsp:nvSpPr>
      <dsp:spPr>
        <a:xfrm>
          <a:off x="272952" y="2171786"/>
          <a:ext cx="266662" cy="72372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80762" y="2179596"/>
        <a:ext cx="251042" cy="708102"/>
      </dsp:txXfrm>
    </dsp:sp>
    <dsp:sp modelId="{3D5B70E0-D906-473D-9C8A-33AA9BBC7A3D}">
      <dsp:nvSpPr>
        <dsp:cNvPr id="0" name=""/>
        <dsp:cNvSpPr/>
      </dsp:nvSpPr>
      <dsp:spPr>
        <a:xfrm rot="5400000">
          <a:off x="270585" y="2913601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2940741"/>
        <a:ext cx="195405" cy="189977"/>
      </dsp:txXfrm>
    </dsp:sp>
    <dsp:sp modelId="{26ACE7DC-FFC8-453E-8063-C5AD3B1EBBAB}">
      <dsp:nvSpPr>
        <dsp:cNvPr id="0" name=""/>
        <dsp:cNvSpPr/>
      </dsp:nvSpPr>
      <dsp:spPr>
        <a:xfrm>
          <a:off x="300145" y="3257370"/>
          <a:ext cx="212275" cy="72372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306362" y="3263587"/>
        <a:ext cx="199841" cy="711288"/>
      </dsp:txXfrm>
    </dsp:sp>
    <dsp:sp modelId="{A21795E1-861F-451B-9FCE-D98848324944}">
      <dsp:nvSpPr>
        <dsp:cNvPr id="0" name=""/>
        <dsp:cNvSpPr/>
      </dsp:nvSpPr>
      <dsp:spPr>
        <a:xfrm rot="5400000">
          <a:off x="270585" y="3999185"/>
          <a:ext cx="271395" cy="32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580" y="4026325"/>
        <a:ext cx="195405" cy="189977"/>
      </dsp:txXfrm>
    </dsp:sp>
    <dsp:sp modelId="{97EF593A-ABFE-4D86-A7A4-D811AF7372C3}">
      <dsp:nvSpPr>
        <dsp:cNvPr id="0" name=""/>
        <dsp:cNvSpPr/>
      </dsp:nvSpPr>
      <dsp:spPr>
        <a:xfrm>
          <a:off x="3" y="4342953"/>
          <a:ext cx="812559" cy="72372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n/>
            <a:effectLst/>
            <a:uFill>
              <a:solidFill>
                <a:srgbClr val="000000"/>
              </a:solidFill>
            </a:uFill>
            <a:latin typeface="Arial" panose="020B0604020202020204" pitchFamily="34" charset="0"/>
            <a:ea typeface="Arial Unicode MS"/>
            <a:cs typeface="Arial" panose="020B0604020202020204" pitchFamily="34" charset="0"/>
          </a:endParaRPr>
        </a:p>
      </dsp:txBody>
      <dsp:txXfrm>
        <a:off x="21200" y="4364150"/>
        <a:ext cx="770165" cy="68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7160B-5883-E498-99A0-2A1734379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DF030-1271-D235-47F9-0AE0F4C1D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D9C2F-6B7F-AC27-697D-14C93FF7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58180-09DC-46EB-A646-A06BBC11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39D6E-BE4F-E044-FAF4-5AFA9900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C583-11EA-658C-0F88-9FD53034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BFC072-BAA9-D4D4-ACBF-8990A5413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2EA14-6C66-47AD-3C64-E2A046F2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B324F-9AEE-D8EA-BC1D-DF047E43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22EAA-792D-EF34-AE0F-4DF36FF1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C090AB-6026-6D1A-4554-1FD3A3880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9FADED-45CB-BAC3-C15A-0DC3C0937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6A993-4764-2ECB-09EF-5115CE65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648F5-4BCB-9EDA-CC48-5FD565E0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25B25-211C-1EE7-9400-31947EBB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8FB3B-ED79-9AA0-8E67-00210D33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EE225-3300-4F0A-B0BE-026F6789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D1875-87CA-7D0B-5DF9-7E0E7387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489C7-B137-53CF-4258-DBB60AD9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C9B38-4B5B-C70F-6A75-373EC944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83030-7B6F-E3F9-0622-620F7F1C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4803E-F8F5-0383-8672-540B0F3B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8EAEC-869B-D083-B556-CD9F4B65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CD07C-8FBC-5EB1-DEFF-FC3800F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61A643-57DE-8E55-1A99-675F7207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B7E18-B229-DBDD-9217-C4E5FD7D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18931B-2937-332D-FA1D-36A1F4D63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CEEEB5-2E0E-0951-33D9-9AC5CCAAE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20BC39-4D28-FB42-5638-C01EA3A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7C7A71-629A-0C93-D221-FB805010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B6D8EE-757B-8361-3B08-15CFDD41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AA8AA-08C3-B24D-71C6-5082BC73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F1E1B-1F0B-5D45-3F87-A256FE826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31E93A-C359-9EA7-DD59-AC916E13E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63497C-3571-1D1B-6DEF-5566FA992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3C8020-30EA-B718-6B6E-D0A2D86F8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03EEC8-9AB3-058E-BC49-9061BB01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5BE899-EC01-21AF-9E6C-C6978905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CD81DF-D732-B75F-611F-4B7B38DF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09040-63A7-76B1-53F9-EDB0A54D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FF6B51-BC81-497B-0801-A3C0FEFD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10DEB4-69DB-4EEB-FB19-98FCA12F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21AFA5-2539-3AAD-EF64-C6EA803A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90C40-BF57-935D-F3DB-23EC8213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3D9970-EFB5-0673-3A53-D62E6249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65192E-8E41-4506-B272-85D1A4E5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F68DC-FD15-7532-0277-48DEB7FB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736C2F-EC67-4AEE-A283-C5BA043B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5F3FF-3430-AADB-4806-E14CF34E5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66CEFB-974C-9346-FFF1-341309A0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0DED69-BC3D-7EEF-7A88-ED877206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7AE51-75B7-8EFA-3D23-0185A3BF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D7E74-2741-DCEF-F327-EAD3187D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9B5FD8-6D7F-48A2-E35C-A6375ADB7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D62D2-F60A-4073-7217-0354509F3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B4F77-A38B-102F-4129-FB47ADFB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B2703-2B65-2D5B-2C58-2E9EC22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578087-55FD-0C4B-69D4-4A4CE676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2AA410-7F92-2EE1-0758-F98890C1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F1C4C1-625F-559D-1967-C207488CA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C7E66-4FC7-84B5-FA66-BCA6E499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CCD9E-46F6-4B43-B557-CDC606F821A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9552A-6F4A-40E8-9453-CBBC6FE5A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D6662-5893-E5B8-26B5-6FC5E05E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15424-D7DE-41CB-B46B-4B30BB3D1F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DD6EC2-F71C-4A32-9CF9-D55030096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17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980F98-05EA-8005-B045-1F8D3EDE6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/>
          </a:bodyPr>
          <a:lstStyle/>
          <a:p>
            <a:pPr algn="l"/>
            <a:r>
              <a:rPr lang="es-MX" sz="3700">
                <a:solidFill>
                  <a:srgbClr val="FFFFFF"/>
                </a:solidFill>
              </a:rPr>
              <a:t>Procesamiento del Lenguaje Natural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C184B-760F-5FA2-C413-F44821D54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215" y="2467085"/>
            <a:ext cx="3222985" cy="904904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s-MX" sz="1800" dirty="0">
                <a:solidFill>
                  <a:srgbClr val="FFFFFF"/>
                </a:solidFill>
              </a:rPr>
              <a:t>Doctórate/Investigador</a:t>
            </a:r>
          </a:p>
          <a:p>
            <a:pPr algn="l"/>
            <a:r>
              <a:rPr lang="es-MX" sz="1800" dirty="0">
                <a:solidFill>
                  <a:srgbClr val="FFFFFF"/>
                </a:solidFill>
              </a:rPr>
              <a:t>Tecnológico Nacional de México</a:t>
            </a:r>
          </a:p>
          <a:p>
            <a:pPr algn="l"/>
            <a:r>
              <a:rPr lang="es-MX" sz="1800" dirty="0">
                <a:solidFill>
                  <a:srgbClr val="FFFFFF"/>
                </a:solidFill>
              </a:rPr>
              <a:t>Campus Morelia</a:t>
            </a:r>
          </a:p>
          <a:p>
            <a:pPr algn="l"/>
            <a:endParaRPr lang="es-MX" sz="5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341D2B-5B46-C0A9-E086-3739CB75F827}"/>
              </a:ext>
            </a:extLst>
          </p:cNvPr>
          <p:cNvSpPr txBox="1"/>
          <p:nvPr/>
        </p:nvSpPr>
        <p:spPr>
          <a:xfrm>
            <a:off x="8664215" y="1910217"/>
            <a:ext cx="3424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dirty="0">
                <a:solidFill>
                  <a:schemeClr val="bg1"/>
                </a:solidFill>
                <a:latin typeface="+mj-lt"/>
              </a:rPr>
              <a:t>Jonathan Zavala-Díaz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A43B9B34-A121-12F7-F4B5-EEF92441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17" y="5348862"/>
            <a:ext cx="27146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6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1AFD0-A460-0E65-E9E5-9575F81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Evaluación comparativa de dispositivos embebidos para el procesamiento del lenguaje natural en aplicaciones biomédicas en español</a:t>
            </a:r>
          </a:p>
        </p:txBody>
      </p:sp>
    </p:spTree>
    <p:extLst>
      <p:ext uri="{BB962C8B-B14F-4D97-AF65-F5344CB8AC3E}">
        <p14:creationId xmlns:p14="http://schemas.microsoft.com/office/powerpoint/2010/main" val="265336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917040-6894-5E8D-F34E-E7BA1794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12" y="1690688"/>
            <a:ext cx="624110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830DAC-8E49-CF7A-986B-8ED0383E5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41" y="4060699"/>
            <a:ext cx="1278890" cy="719455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94C4DF55-F451-A6A9-1BBA-4DB9E63D2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23" y="3248273"/>
            <a:ext cx="397192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-9996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AB74F0-6AD5-F0E9-B6A2-13F2465FC775}"/>
              </a:ext>
            </a:extLst>
          </p:cNvPr>
          <p:cNvSpPr txBox="1"/>
          <p:nvPr/>
        </p:nvSpPr>
        <p:spPr>
          <a:xfrm>
            <a:off x="1078492" y="3111503"/>
            <a:ext cx="30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devices</a:t>
            </a:r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52F3C1-CBDD-BAE4-21EF-B66B39A552E7}"/>
              </a:ext>
            </a:extLst>
          </p:cNvPr>
          <p:cNvSpPr txBox="1"/>
          <p:nvPr/>
        </p:nvSpPr>
        <p:spPr>
          <a:xfrm>
            <a:off x="4899994" y="3123701"/>
            <a:ext cx="1847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models</a:t>
            </a: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5013A2-58DC-2C35-CC17-B36C7BC85AD6}"/>
              </a:ext>
            </a:extLst>
          </p:cNvPr>
          <p:cNvSpPr txBox="1"/>
          <p:nvPr/>
        </p:nvSpPr>
        <p:spPr>
          <a:xfrm>
            <a:off x="4007116" y="4038695"/>
            <a:ext cx="792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54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295AA9E-2976-00AF-6C6A-A9B1BA043E52}"/>
              </a:ext>
            </a:extLst>
          </p:cNvPr>
          <p:cNvSpPr txBox="1"/>
          <p:nvPr/>
        </p:nvSpPr>
        <p:spPr>
          <a:xfrm>
            <a:off x="8262074" y="3112415"/>
            <a:ext cx="3014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iomedical applications</a:t>
            </a:r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D8E068D-F12F-62A6-D921-645FDB3160E8}"/>
              </a:ext>
            </a:extLst>
          </p:cNvPr>
          <p:cNvSpPr txBox="1"/>
          <p:nvPr/>
        </p:nvSpPr>
        <p:spPr>
          <a:xfrm>
            <a:off x="8086703" y="3564154"/>
            <a:ext cx="1847788" cy="10387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interfaces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61DA0E-66B4-6EDB-1D63-793FEA50017C}"/>
              </a:ext>
            </a:extLst>
          </p:cNvPr>
          <p:cNvSpPr txBox="1"/>
          <p:nvPr/>
        </p:nvSpPr>
        <p:spPr>
          <a:xfrm>
            <a:off x="7291525" y="4115507"/>
            <a:ext cx="382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5400" dirty="0"/>
          </a:p>
        </p:txBody>
      </p:sp>
      <p:pic>
        <p:nvPicPr>
          <p:cNvPr id="1026" name="Picture 2" descr="Raspberry Pi 4 Model B 2019 Quad Core 64 bit WiFi Bluetooth (2GB) :  Amazon.com.mx: Electrónicos">
            <a:extLst>
              <a:ext uri="{FF2B5EF4-FFF2-40B4-BE49-F238E27FC236}">
                <a16:creationId xmlns:a16="http://schemas.microsoft.com/office/drawing/2014/main" id="{6BAAD73B-F40D-E02D-68D5-E91FEDCC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47" y="3787903"/>
            <a:ext cx="1687798" cy="1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gging Face: Tu nueva mejor amiga - Adictos al trabajo">
            <a:extLst>
              <a:ext uri="{FF2B5EF4-FFF2-40B4-BE49-F238E27FC236}">
                <a16:creationId xmlns:a16="http://schemas.microsoft.com/office/drawing/2014/main" id="{0FD34B39-206D-BA24-1F46-9EB87781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21" y="3680031"/>
            <a:ext cx="2569192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o World OpenAI: Crafting Accurate ChatGPT-Like Custom Search for SAPUI5  Applications | SAP Blogs">
            <a:extLst>
              <a:ext uri="{FF2B5EF4-FFF2-40B4-BE49-F238E27FC236}">
                <a16:creationId xmlns:a16="http://schemas.microsoft.com/office/drawing/2014/main" id="{13DABCAA-7D86-7CE2-A6CE-05B239F7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42" y="4434402"/>
            <a:ext cx="2103625" cy="5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0063094-1E09-EF84-EE67-5E501383ED6F}"/>
              </a:ext>
            </a:extLst>
          </p:cNvPr>
          <p:cNvSpPr txBox="1"/>
          <p:nvPr/>
        </p:nvSpPr>
        <p:spPr>
          <a:xfrm>
            <a:off x="8041656" y="4472146"/>
            <a:ext cx="2112786" cy="10387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Records Management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0F15964-121B-4026-841A-173D2162F623}"/>
              </a:ext>
            </a:extLst>
          </p:cNvPr>
          <p:cNvSpPr txBox="1"/>
          <p:nvPr/>
        </p:nvSpPr>
        <p:spPr>
          <a:xfrm>
            <a:off x="9769178" y="4296063"/>
            <a:ext cx="1847788" cy="10387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Pattern Analysis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E59BE4E-E0C6-0064-144D-B4F65DE43757}"/>
              </a:ext>
            </a:extLst>
          </p:cNvPr>
          <p:cNvSpPr txBox="1"/>
          <p:nvPr/>
        </p:nvSpPr>
        <p:spPr>
          <a:xfrm>
            <a:off x="9690650" y="3970812"/>
            <a:ext cx="1635073" cy="4327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4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2DB7A2-675C-E0D6-B87E-506B54774674}"/>
              </a:ext>
            </a:extLst>
          </p:cNvPr>
          <p:cNvSpPr txBox="1"/>
          <p:nvPr/>
        </p:nvSpPr>
        <p:spPr>
          <a:xfrm>
            <a:off x="925576" y="1348909"/>
            <a:ext cx="1070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study provides critical insights for implementing NLP in the </a:t>
            </a:r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field in Spanish</a:t>
            </a:r>
            <a:r>
              <a:rPr lang="en-US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focuses on selecting optimal devices to optimize resources and ensure effective performance. We will assess critical factors such as </a:t>
            </a:r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en-US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usage</a:t>
            </a:r>
            <a:r>
              <a:rPr lang="en-US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 usage </a:t>
            </a:r>
            <a:r>
              <a:rPr lang="en-US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the best device.</a:t>
            </a:r>
            <a:endParaRPr lang="es-MX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1">
            <a:extLst>
              <a:ext uri="{FF2B5EF4-FFF2-40B4-BE49-F238E27FC236}">
                <a16:creationId xmlns:a16="http://schemas.microsoft.com/office/drawing/2014/main" id="{035291C7-FC3D-E3EF-ABBB-0AB493A4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188" y="23747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0" name="Picture 2" descr="LattePandaTeam · GitHub">
            <a:extLst>
              <a:ext uri="{FF2B5EF4-FFF2-40B4-BE49-F238E27FC236}">
                <a16:creationId xmlns:a16="http://schemas.microsoft.com/office/drawing/2014/main" id="{A0B95B5A-EAA0-F443-04F9-F50525AB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49" y="2881141"/>
            <a:ext cx="1332931" cy="13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8A4625B-64EE-5DC0-735D-C2F78534F0D2}"/>
              </a:ext>
            </a:extLst>
          </p:cNvPr>
          <p:cNvSpPr/>
          <p:nvPr/>
        </p:nvSpPr>
        <p:spPr>
          <a:xfrm>
            <a:off x="805219" y="3520934"/>
            <a:ext cx="2197508" cy="1593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NVIDIA L4T Base | NVIDIA NGC">
            <a:extLst>
              <a:ext uri="{FF2B5EF4-FFF2-40B4-BE49-F238E27FC236}">
                <a16:creationId xmlns:a16="http://schemas.microsoft.com/office/drawing/2014/main" id="{73ED1047-BE9C-A9F2-7505-F723EB956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1" t="20161" r="31578" b="18985"/>
          <a:stretch/>
        </p:blipFill>
        <p:spPr bwMode="auto">
          <a:xfrm>
            <a:off x="6954906" y="2881141"/>
            <a:ext cx="1857416" cy="17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spberry Pi cumple 5 años. Happy hacking! – Victorhck in the free world">
            <a:extLst>
              <a:ext uri="{FF2B5EF4-FFF2-40B4-BE49-F238E27FC236}">
                <a16:creationId xmlns:a16="http://schemas.microsoft.com/office/drawing/2014/main" id="{ABB59089-F465-CA85-480F-104C081B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56" y="4069879"/>
            <a:ext cx="1585861" cy="17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31CEE4-ED66-12CB-1A39-A29F16B09433}"/>
              </a:ext>
            </a:extLst>
          </p:cNvPr>
          <p:cNvSpPr txBox="1"/>
          <p:nvPr/>
        </p:nvSpPr>
        <p:spPr>
          <a:xfrm>
            <a:off x="5335078" y="5831947"/>
            <a:ext cx="1857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4B, 400 &amp; 3B+</a:t>
            </a:r>
            <a:endParaRPr lang="es-MX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1A1C45-39C0-B6FD-9522-70F6D6700391}"/>
              </a:ext>
            </a:extLst>
          </p:cNvPr>
          <p:cNvSpPr txBox="1">
            <a:spLocks/>
          </p:cNvSpPr>
          <p:nvPr/>
        </p:nvSpPr>
        <p:spPr>
          <a:xfrm>
            <a:off x="3868852" y="6331082"/>
            <a:ext cx="481716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6.- Our work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057001-2491-C477-B384-EF402C8CF678}"/>
              </a:ext>
            </a:extLst>
          </p:cNvPr>
          <p:cNvSpPr txBox="1"/>
          <p:nvPr/>
        </p:nvSpPr>
        <p:spPr>
          <a:xfrm>
            <a:off x="919773" y="4077999"/>
            <a:ext cx="208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i="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Speech-to-Text</a:t>
            </a:r>
            <a:endParaRPr lang="en-US" sz="1800" b="1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062ECD8-4BD1-2568-84D9-813C8E52A81C}"/>
              </a:ext>
            </a:extLst>
          </p:cNvPr>
          <p:cNvSpPr/>
          <p:nvPr/>
        </p:nvSpPr>
        <p:spPr>
          <a:xfrm>
            <a:off x="9372447" y="3643766"/>
            <a:ext cx="2197508" cy="1593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D9BB7E-53AE-01FC-6E23-3C871BFF0032}"/>
              </a:ext>
            </a:extLst>
          </p:cNvPr>
          <p:cNvSpPr txBox="1"/>
          <p:nvPr/>
        </p:nvSpPr>
        <p:spPr>
          <a:xfrm>
            <a:off x="968003" y="4577134"/>
            <a:ext cx="30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i="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  <a:endParaRPr lang="en-US" sz="1800" b="1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04C5ED-5756-8238-0D2F-504D9B1D27FF}"/>
              </a:ext>
            </a:extLst>
          </p:cNvPr>
          <p:cNvSpPr txBox="1"/>
          <p:nvPr/>
        </p:nvSpPr>
        <p:spPr>
          <a:xfrm>
            <a:off x="1111765" y="3643766"/>
            <a:ext cx="15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Models: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42722-0C5B-0136-C6DE-52AB39239826}"/>
              </a:ext>
            </a:extLst>
          </p:cNvPr>
          <p:cNvSpPr txBox="1"/>
          <p:nvPr/>
        </p:nvSpPr>
        <p:spPr>
          <a:xfrm>
            <a:off x="9717559" y="4156997"/>
            <a:ext cx="205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4A1815-44AB-198B-8F31-5C6301C1466B}"/>
              </a:ext>
            </a:extLst>
          </p:cNvPr>
          <p:cNvSpPr txBox="1"/>
          <p:nvPr/>
        </p:nvSpPr>
        <p:spPr>
          <a:xfrm>
            <a:off x="10483662" y="4373934"/>
            <a:ext cx="74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95F848-23BB-1FAA-242A-6FFC6920B1A0}"/>
              </a:ext>
            </a:extLst>
          </p:cNvPr>
          <p:cNvSpPr txBox="1"/>
          <p:nvPr/>
        </p:nvSpPr>
        <p:spPr>
          <a:xfrm>
            <a:off x="9520503" y="4697069"/>
            <a:ext cx="2444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ADC221-6D48-5413-E280-A28F8C5BC784}"/>
              </a:ext>
            </a:extLst>
          </p:cNvPr>
          <p:cNvSpPr txBox="1"/>
          <p:nvPr/>
        </p:nvSpPr>
        <p:spPr>
          <a:xfrm>
            <a:off x="9717559" y="3727664"/>
            <a:ext cx="150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Parameters:</a:t>
            </a:r>
            <a:endParaRPr lang="en-US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E6ABF324-40C1-354F-E648-46FFCC422178}"/>
              </a:ext>
            </a:extLst>
          </p:cNvPr>
          <p:cNvSpPr/>
          <p:nvPr/>
        </p:nvSpPr>
        <p:spPr>
          <a:xfrm>
            <a:off x="3194430" y="4174942"/>
            <a:ext cx="457399" cy="299113"/>
          </a:xfrm>
          <a:prstGeom prst="rightArrow">
            <a:avLst/>
          </a:prstGeom>
          <a:solidFill>
            <a:srgbClr val="3A44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F01C5CE2-0081-BDA1-04A3-75DB6D882065}"/>
              </a:ext>
            </a:extLst>
          </p:cNvPr>
          <p:cNvSpPr/>
          <p:nvPr/>
        </p:nvSpPr>
        <p:spPr>
          <a:xfrm>
            <a:off x="8829898" y="4125483"/>
            <a:ext cx="457399" cy="299113"/>
          </a:xfrm>
          <a:prstGeom prst="rightArrow">
            <a:avLst/>
          </a:prstGeom>
          <a:solidFill>
            <a:srgbClr val="3A44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and evaluation of embedded and peripheral devices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0D9B58A-4804-CA62-194C-1F43124E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79" y="1347153"/>
            <a:ext cx="5596319" cy="50399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C28AF93-6A73-87DD-27C6-D75EC475DAA4}"/>
              </a:ext>
            </a:extLst>
          </p:cNvPr>
          <p:cNvSpPr txBox="1"/>
          <p:nvPr/>
        </p:nvSpPr>
        <p:spPr>
          <a:xfrm>
            <a:off x="1688119" y="1451550"/>
            <a:ext cx="44078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3a: </a:t>
            </a:r>
            <a:r>
              <a:rPr lang="es-MX" sz="1800" b="1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</a:t>
            </a: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Panda 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Mini Speaker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3.5mm 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3b: </a:t>
            </a:r>
            <a:r>
              <a:rPr lang="es-MX" sz="1800" b="1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RPi</a:t>
            </a: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Mini Speaker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3.5mm Port, and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3.5mm Audio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3c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800" b="1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RPi</a:t>
            </a: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3B+ 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WM8960 Audio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3d: Jetson Nano 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WM8960 Audio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3A4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3e: </a:t>
            </a:r>
            <a:r>
              <a:rPr lang="es-MX" sz="1800" b="1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RPi</a:t>
            </a:r>
            <a:r>
              <a:rPr lang="es-MX" sz="1800" b="1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4B 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Mini Speaker </a:t>
            </a:r>
            <a:r>
              <a:rPr lang="es-MX" sz="1800" dirty="0" err="1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800" dirty="0">
                <a:solidFill>
                  <a:srgbClr val="3A4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3.5mm Port.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94B845-6CBB-504B-106B-6F6202AF2DDC}"/>
              </a:ext>
            </a:extLst>
          </p:cNvPr>
          <p:cNvSpPr txBox="1"/>
          <p:nvPr/>
        </p:nvSpPr>
        <p:spPr>
          <a:xfrm>
            <a:off x="8084891" y="6416851"/>
            <a:ext cx="229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Figure 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7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.- Hardware Setup 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51CB9C-F50F-C21B-7DD7-5A67B46BF5BD}"/>
              </a:ext>
            </a:extLst>
          </p:cNvPr>
          <p:cNvGraphicFramePr/>
          <p:nvPr/>
        </p:nvGraphicFramePr>
        <p:xfrm>
          <a:off x="743276" y="1503445"/>
          <a:ext cx="764274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870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and evaluation of text to speech &amp; speech to text conversion algorithms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51CB9C-F50F-C21B-7DD7-5A67B46BF5BD}"/>
              </a:ext>
            </a:extLst>
          </p:cNvPr>
          <p:cNvGraphicFramePr/>
          <p:nvPr/>
        </p:nvGraphicFramePr>
        <p:xfrm>
          <a:off x="743276" y="1503445"/>
          <a:ext cx="764274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25CA6A1-6149-B271-5D3E-6F67253F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92728"/>
              </p:ext>
            </p:extLst>
          </p:nvPr>
        </p:nvGraphicFramePr>
        <p:xfrm>
          <a:off x="2418735" y="2147028"/>
          <a:ext cx="8361049" cy="3718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9449">
                  <a:extLst>
                    <a:ext uri="{9D8B030D-6E8A-4147-A177-3AD203B41FA5}">
                      <a16:colId xmlns:a16="http://schemas.microsoft.com/office/drawing/2014/main" val="2085833339"/>
                    </a:ext>
                  </a:extLst>
                </a:gridCol>
                <a:gridCol w="925577">
                  <a:extLst>
                    <a:ext uri="{9D8B030D-6E8A-4147-A177-3AD203B41FA5}">
                      <a16:colId xmlns:a16="http://schemas.microsoft.com/office/drawing/2014/main" val="1805037925"/>
                    </a:ext>
                  </a:extLst>
                </a:gridCol>
                <a:gridCol w="1304221">
                  <a:extLst>
                    <a:ext uri="{9D8B030D-6E8A-4147-A177-3AD203B41FA5}">
                      <a16:colId xmlns:a16="http://schemas.microsoft.com/office/drawing/2014/main" val="3162703527"/>
                    </a:ext>
                  </a:extLst>
                </a:gridCol>
                <a:gridCol w="2781402">
                  <a:extLst>
                    <a:ext uri="{9D8B030D-6E8A-4147-A177-3AD203B41FA5}">
                      <a16:colId xmlns:a16="http://schemas.microsoft.com/office/drawing/2014/main" val="1748139133"/>
                    </a:ext>
                  </a:extLst>
                </a:gridCol>
                <a:gridCol w="1670400">
                  <a:extLst>
                    <a:ext uri="{9D8B030D-6E8A-4147-A177-3AD203B41FA5}">
                      <a16:colId xmlns:a16="http://schemas.microsoft.com/office/drawing/2014/main" val="89151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Type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Features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Languages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Vosk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to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 voice recognition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languages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4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</a:t>
                      </a:r>
                    </a:p>
                    <a:p>
                      <a:pPr fontAlgn="base"/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to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for multiple voice engines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languages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28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wav2vec2-large-xlsr-53-spanish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to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Pre-trained model for Spanish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6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gTTS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to Speech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text-to-speech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languages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94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pyttsx3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to Speech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 text-to-speech synthesis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languages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53398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9D531D2-1ED3-15F7-C1AF-79C57E2E2FBF}"/>
              </a:ext>
            </a:extLst>
          </p:cNvPr>
          <p:cNvSpPr txBox="1"/>
          <p:nvPr/>
        </p:nvSpPr>
        <p:spPr>
          <a:xfrm>
            <a:off x="4038541" y="1674692"/>
            <a:ext cx="5130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Table 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3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.- T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ext to speech &amp; speech to text 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feature comparison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4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to Text Conversion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61970F0-5B5D-6789-4CAE-6743E0E37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" t="50066" r="1243" b="4466"/>
          <a:stretch/>
        </p:blipFill>
        <p:spPr>
          <a:xfrm>
            <a:off x="2343126" y="1662488"/>
            <a:ext cx="8898335" cy="44414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F4A32-9906-9210-CD93-3C79CB39B1F2}"/>
              </a:ext>
            </a:extLst>
          </p:cNvPr>
          <p:cNvSpPr txBox="1"/>
          <p:nvPr/>
        </p:nvSpPr>
        <p:spPr>
          <a:xfrm>
            <a:off x="1555843" y="6262963"/>
            <a:ext cx="10472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Fig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ure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9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.- Execution time in Speech-to-Text algorithm.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00059D8-BCD8-F698-313F-B10DE83150AC}"/>
              </a:ext>
            </a:extLst>
          </p:cNvPr>
          <p:cNvGraphicFramePr/>
          <p:nvPr/>
        </p:nvGraphicFramePr>
        <p:xfrm>
          <a:off x="743276" y="1503445"/>
          <a:ext cx="812567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108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to Text Conversion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61970F0-5B5D-6789-4CAE-6743E0E37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" t="1411" r="1223" b="50489"/>
          <a:stretch/>
        </p:blipFill>
        <p:spPr>
          <a:xfrm>
            <a:off x="1962827" y="1520988"/>
            <a:ext cx="9689910" cy="43242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F4A32-9906-9210-CD93-3C79CB39B1F2}"/>
              </a:ext>
            </a:extLst>
          </p:cNvPr>
          <p:cNvSpPr txBox="1"/>
          <p:nvPr/>
        </p:nvSpPr>
        <p:spPr>
          <a:xfrm>
            <a:off x="1736412" y="6025246"/>
            <a:ext cx="10503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Figure 10.- a) CPU usage. b) RAM usage.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D13FAA-9D82-6F7F-E93B-DEA12E300E14}"/>
              </a:ext>
            </a:extLst>
          </p:cNvPr>
          <p:cNvGraphicFramePr/>
          <p:nvPr/>
        </p:nvGraphicFramePr>
        <p:xfrm>
          <a:off x="743276" y="1503445"/>
          <a:ext cx="812567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258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to Speech Conversion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A90151B-2DB8-BFFB-9A62-C4074E739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" t="1990" r="1031" b="2189"/>
          <a:stretch/>
        </p:blipFill>
        <p:spPr>
          <a:xfrm>
            <a:off x="1843851" y="1510241"/>
            <a:ext cx="9785443" cy="47903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16CE27F-A4F4-E339-0C8D-0DA781B518FE}"/>
              </a:ext>
            </a:extLst>
          </p:cNvPr>
          <p:cNvSpPr txBox="1"/>
          <p:nvPr/>
        </p:nvSpPr>
        <p:spPr>
          <a:xfrm>
            <a:off x="3083558" y="6302361"/>
            <a:ext cx="7091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Figure 11.- a) CPU usage. b) RAM usage.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7AF2567-D91C-E3E2-F9AD-BEEB2B2C221F}"/>
              </a:ext>
            </a:extLst>
          </p:cNvPr>
          <p:cNvGraphicFramePr/>
          <p:nvPr/>
        </p:nvGraphicFramePr>
        <p:xfrm>
          <a:off x="743276" y="1503445"/>
          <a:ext cx="812567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10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B8898-53C4-04C2-C487-FBA0422652B8}"/>
              </a:ext>
            </a:extLst>
          </p:cNvPr>
          <p:cNvSpPr/>
          <p:nvPr/>
        </p:nvSpPr>
        <p:spPr>
          <a:xfrm>
            <a:off x="0" y="0"/>
            <a:ext cx="12192000" cy="1187116"/>
          </a:xfrm>
          <a:prstGeom prst="rect">
            <a:avLst/>
          </a:prstGeom>
          <a:solidFill>
            <a:srgbClr val="3A4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0AC71-7814-51C7-393E-532F69BE4029}"/>
              </a:ext>
            </a:extLst>
          </p:cNvPr>
          <p:cNvSpPr txBox="1"/>
          <p:nvPr/>
        </p:nvSpPr>
        <p:spPr>
          <a:xfrm>
            <a:off x="925577" y="161793"/>
            <a:ext cx="735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to Speech Conversion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167C7-3047-D0F0-2E11-46B2CC1C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0"/>
            <a:ext cx="3551647" cy="11853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7E59F1-AEB2-33E5-7E8A-3E1BF183B809}"/>
              </a:ext>
            </a:extLst>
          </p:cNvPr>
          <p:cNvCxnSpPr/>
          <p:nvPr/>
        </p:nvCxnSpPr>
        <p:spPr>
          <a:xfrm>
            <a:off x="562706" y="0"/>
            <a:ext cx="0" cy="6858000"/>
          </a:xfrm>
          <a:prstGeom prst="line">
            <a:avLst/>
          </a:prstGeom>
          <a:ln w="76200">
            <a:solidFill>
              <a:srgbClr val="F3A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60F5D81-83C1-A002-353E-43764F940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" t="1049" r="1018" b="2482"/>
          <a:stretch/>
        </p:blipFill>
        <p:spPr>
          <a:xfrm>
            <a:off x="2333767" y="1510241"/>
            <a:ext cx="9295528" cy="46994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D7FF6C-4705-70B2-7222-C245E5980BF8}"/>
              </a:ext>
            </a:extLst>
          </p:cNvPr>
          <p:cNvSpPr txBox="1"/>
          <p:nvPr/>
        </p:nvSpPr>
        <p:spPr>
          <a:xfrm>
            <a:off x="1930610" y="6344065"/>
            <a:ext cx="9976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Figure 12</a:t>
            </a:r>
            <a:r>
              <a:rPr lang="en-US" sz="1400" i="1" dirty="0">
                <a:solidFill>
                  <a:srgbClr val="3A44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.-</a:t>
            </a:r>
            <a:r>
              <a:rPr lang="en-US" sz="1400" i="1" dirty="0">
                <a:solidFill>
                  <a:srgbClr val="3A44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a)Execution time. b) Execution except Raspberry Pi 3B+</a:t>
            </a:r>
            <a:endParaRPr lang="es-MX" sz="1400" dirty="0">
              <a:solidFill>
                <a:srgbClr val="3A445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653ADC9-66D3-3F5E-92FD-BFFBF1D8D749}"/>
              </a:ext>
            </a:extLst>
          </p:cNvPr>
          <p:cNvGraphicFramePr/>
          <p:nvPr/>
        </p:nvGraphicFramePr>
        <p:xfrm>
          <a:off x="743276" y="1503445"/>
          <a:ext cx="812567" cy="50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821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4FEBD-C247-6A5C-2E26-302FB576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Trabajos realizados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2920E-92AD-C22D-1A65-097C587B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500" dirty="0"/>
              <a:t>Análisis estadístico de notas clínicas</a:t>
            </a:r>
          </a:p>
          <a:p>
            <a:r>
              <a:rPr lang="es-MX" sz="2500" dirty="0"/>
              <a:t>Evaluación comparativa de dispositivos embebidos para el procesamiento del lenguaje natural en aplicaciones biomédicas en español</a:t>
            </a:r>
          </a:p>
          <a:p>
            <a:r>
              <a:rPr lang="es-MX" sz="2500" dirty="0"/>
              <a:t>Implementación de Modelos Preentrenados de Procesamiento de Lenguaje Natural para la Tarea de Pregunta-Respuesta en un </a:t>
            </a:r>
            <a:r>
              <a:rPr lang="es-MX" sz="2500" dirty="0" err="1"/>
              <a:t>Chatbot</a:t>
            </a:r>
            <a:r>
              <a:rPr lang="es-MX" sz="2500" dirty="0"/>
              <a:t> para Consulta de Información sobre Notas Clínicas de Diabetes</a:t>
            </a:r>
          </a:p>
          <a:p>
            <a:r>
              <a:rPr lang="es-MX" sz="2500" dirty="0"/>
              <a:t>HACIA UNA INTERFAZ CLÍNICA DE IDENTIFICACIÓN DE HABLANTES Y TRANSCRIPCIÓN DE VOZ A TEXTO PARA REGISTRO DE CONSULTAS MEDICAS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5694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1AFD0-A460-0E65-E9E5-9575F81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Implementación de Modelos Preentrenados de Procesamiento de Lenguaje Natural para la Tarea de Pregunta-Respuesta en un </a:t>
            </a:r>
            <a:r>
              <a:rPr lang="es-MX" dirty="0" err="1">
                <a:highlight>
                  <a:srgbClr val="FFFF00"/>
                </a:highlight>
              </a:rPr>
              <a:t>Chatbot</a:t>
            </a:r>
            <a:r>
              <a:rPr lang="es-MX" dirty="0">
                <a:highlight>
                  <a:srgbClr val="FFFF00"/>
                </a:highlight>
              </a:rPr>
              <a:t> para Consulta de Información sobre Notas Clínicas de Diabetes</a:t>
            </a:r>
          </a:p>
        </p:txBody>
      </p:sp>
    </p:spTree>
    <p:extLst>
      <p:ext uri="{BB962C8B-B14F-4D97-AF65-F5344CB8AC3E}">
        <p14:creationId xmlns:p14="http://schemas.microsoft.com/office/powerpoint/2010/main" val="151004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t-gpt-logo-png | MotionGraphicPlus">
            <a:extLst>
              <a:ext uri="{FF2B5EF4-FFF2-40B4-BE49-F238E27FC236}">
                <a16:creationId xmlns:a16="http://schemas.microsoft.com/office/drawing/2014/main" id="{E766B4D0-4A9D-7558-EC0C-96540BECB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6" y="4426164"/>
            <a:ext cx="2969469" cy="10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ugging Face archivos - Adictos al trabajo">
            <a:extLst>
              <a:ext uri="{FF2B5EF4-FFF2-40B4-BE49-F238E27FC236}">
                <a16:creationId xmlns:a16="http://schemas.microsoft.com/office/drawing/2014/main" id="{FC94C7D5-EAAD-65C9-1246-B0AA8780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6" y="5467528"/>
            <a:ext cx="3559342" cy="9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7,095 en la categoría «Conversation bot logo» de fotos e imágenes de stock  libres de regalías | Shutterstock">
            <a:extLst>
              <a:ext uri="{FF2B5EF4-FFF2-40B4-BE49-F238E27FC236}">
                <a16:creationId xmlns:a16="http://schemas.microsoft.com/office/drawing/2014/main" id="{AA4F7BD4-2955-A102-31A5-1B22D1C2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56" y="2699505"/>
            <a:ext cx="2080752" cy="15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0E0FE8C-5CBE-DFF2-C590-514629BB6962}"/>
              </a:ext>
            </a:extLst>
          </p:cNvPr>
          <p:cNvSpPr/>
          <p:nvPr/>
        </p:nvSpPr>
        <p:spPr>
          <a:xfrm>
            <a:off x="3997238" y="2431836"/>
            <a:ext cx="4689987" cy="1994328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C4D59D-00F0-B701-F83F-1E87AE7487AE}"/>
              </a:ext>
            </a:extLst>
          </p:cNvPr>
          <p:cNvSpPr/>
          <p:nvPr/>
        </p:nvSpPr>
        <p:spPr>
          <a:xfrm>
            <a:off x="3997237" y="4426164"/>
            <a:ext cx="4689987" cy="1994328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2F4112E7-E518-D512-2A37-C2381A860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50" y="238933"/>
            <a:ext cx="2390160" cy="179262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CA94B8F-3221-D75A-8399-9095229CE20F}"/>
              </a:ext>
            </a:extLst>
          </p:cNvPr>
          <p:cNvSpPr txBox="1">
            <a:spLocks/>
          </p:cNvSpPr>
          <p:nvPr/>
        </p:nvSpPr>
        <p:spPr>
          <a:xfrm>
            <a:off x="754061" y="3093780"/>
            <a:ext cx="2590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Preguntas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EABC262-92DE-58E2-3C0D-07B4F435E93B}"/>
              </a:ext>
            </a:extLst>
          </p:cNvPr>
          <p:cNvSpPr txBox="1">
            <a:spLocks/>
          </p:cNvSpPr>
          <p:nvPr/>
        </p:nvSpPr>
        <p:spPr>
          <a:xfrm>
            <a:off x="9339535" y="3085168"/>
            <a:ext cx="2590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Respuesta</a:t>
            </a:r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1385F9E-4001-71F4-DD90-EFCF288F44D5}"/>
              </a:ext>
            </a:extLst>
          </p:cNvPr>
          <p:cNvSpPr txBox="1">
            <a:spLocks/>
          </p:cNvSpPr>
          <p:nvPr/>
        </p:nvSpPr>
        <p:spPr>
          <a:xfrm>
            <a:off x="816497" y="4030325"/>
            <a:ext cx="2590867" cy="45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/>
              <a:t>¿Edad del paciente?</a:t>
            </a:r>
            <a:endParaRPr lang="en-US" sz="160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7158B7E-F98B-9AB8-FDA0-C0AE53E590E8}"/>
              </a:ext>
            </a:extLst>
          </p:cNvPr>
          <p:cNvSpPr txBox="1">
            <a:spLocks/>
          </p:cNvSpPr>
          <p:nvPr/>
        </p:nvSpPr>
        <p:spPr>
          <a:xfrm>
            <a:off x="9339535" y="4030325"/>
            <a:ext cx="2590867" cy="45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/>
              <a:t>El paciente tiene 48 años</a:t>
            </a:r>
            <a:endParaRPr lang="en-US" sz="1600" dirty="0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52C304B8-D75E-2110-E7F4-725504D6042A}"/>
              </a:ext>
            </a:extLst>
          </p:cNvPr>
          <p:cNvSpPr/>
          <p:nvPr/>
        </p:nvSpPr>
        <p:spPr>
          <a:xfrm rot="5400000">
            <a:off x="3320919" y="3539599"/>
            <a:ext cx="328394" cy="5121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: hacia arriba 15">
            <a:extLst>
              <a:ext uri="{FF2B5EF4-FFF2-40B4-BE49-F238E27FC236}">
                <a16:creationId xmlns:a16="http://schemas.microsoft.com/office/drawing/2014/main" id="{F4ECB880-A904-09AF-6408-02845BD426BE}"/>
              </a:ext>
            </a:extLst>
          </p:cNvPr>
          <p:cNvSpPr/>
          <p:nvPr/>
        </p:nvSpPr>
        <p:spPr>
          <a:xfrm rot="5400000">
            <a:off x="8919276" y="3610068"/>
            <a:ext cx="328394" cy="5121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: hacia arriba 16">
            <a:extLst>
              <a:ext uri="{FF2B5EF4-FFF2-40B4-BE49-F238E27FC236}">
                <a16:creationId xmlns:a16="http://schemas.microsoft.com/office/drawing/2014/main" id="{6699176D-E7D7-6993-D49F-7D97D98F0A5E}"/>
              </a:ext>
            </a:extLst>
          </p:cNvPr>
          <p:cNvSpPr/>
          <p:nvPr/>
        </p:nvSpPr>
        <p:spPr>
          <a:xfrm rot="10800000">
            <a:off x="6178033" y="2132407"/>
            <a:ext cx="328394" cy="5121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imeros pasos con Python: ¡Hola, mundo! - blog.vermiip.es">
            <a:extLst>
              <a:ext uri="{FF2B5EF4-FFF2-40B4-BE49-F238E27FC236}">
                <a16:creationId xmlns:a16="http://schemas.microsoft.com/office/drawing/2014/main" id="{D46000E6-B638-FC29-72B6-7AF764F1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45" y="4489812"/>
            <a:ext cx="2321297" cy="13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0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4BEEF38-AE06-967F-4DDD-170CBB9541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0129" y="3429000"/>
          <a:ext cx="6690279" cy="308336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85878">
                  <a:extLst>
                    <a:ext uri="{9D8B030D-6E8A-4147-A177-3AD203B41FA5}">
                      <a16:colId xmlns:a16="http://schemas.microsoft.com/office/drawing/2014/main" val="138585417"/>
                    </a:ext>
                  </a:extLst>
                </a:gridCol>
                <a:gridCol w="1204401">
                  <a:extLst>
                    <a:ext uri="{9D8B030D-6E8A-4147-A177-3AD203B41FA5}">
                      <a16:colId xmlns:a16="http://schemas.microsoft.com/office/drawing/2014/main" val="3169497953"/>
                    </a:ext>
                  </a:extLst>
                </a:gridCol>
              </a:tblGrid>
              <a:tr h="59910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Modelo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just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Clasificación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52668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mdeberta-v3-base-squad2 [24]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911426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distill-bert-base-spanish-wwm-cased-finetuned-spa-squad2-es [25]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10715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bert-base-spanish-wwm-cased-finetuned-spa-squad2-es [26]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514748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roberta-large-bne-sqac [27]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998591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xlm-roberta-base-finetuned-squad2 [28]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26241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longformer-base-4096-spanish-finetuned-squad [29]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330510"/>
                  </a:ext>
                </a:extLst>
              </a:tr>
              <a:tr h="34168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 dirty="0" err="1">
                          <a:effectLst/>
                        </a:rPr>
                        <a:t>ixambert-finetuned-squad</a:t>
                      </a:r>
                      <a:r>
                        <a:rPr lang="es-MX" sz="1400" dirty="0">
                          <a:effectLst/>
                        </a:rPr>
                        <a:t> [30]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15000"/>
                        </a:lnSpc>
                      </a:pPr>
                      <a:r>
                        <a:rPr lang="es-MX" sz="14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95569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62697D5-5695-AAC1-7A0E-BE8826DC0D90}"/>
              </a:ext>
            </a:extLst>
          </p:cNvPr>
          <p:cNvSpPr txBox="1"/>
          <p:nvPr/>
        </p:nvSpPr>
        <p:spPr>
          <a:xfrm>
            <a:off x="3236040" y="3176751"/>
            <a:ext cx="6098458" cy="25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 1.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Modelos </a:t>
            </a:r>
            <a:r>
              <a:rPr lang="es-MX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HuggingFace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80AC55-E22B-E376-6EF6-8F07E979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/>
              <a:t>Selección de modelos para la tarea de pregunta-respuesta</a:t>
            </a:r>
            <a:endParaRPr lang="en-US" sz="3200" dirty="0"/>
          </a:p>
        </p:txBody>
      </p:sp>
      <p:pic>
        <p:nvPicPr>
          <p:cNvPr id="1026" name="Picture 2" descr="Hugging Face archivos - Adictos al trabajo">
            <a:extLst>
              <a:ext uri="{FF2B5EF4-FFF2-40B4-BE49-F238E27FC236}">
                <a16:creationId xmlns:a16="http://schemas.microsoft.com/office/drawing/2014/main" id="{7ACC7BD9-5951-16C1-F554-6B12010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29" y="1349570"/>
            <a:ext cx="5864942" cy="15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7"/>
    </mc:Choice>
    <mc:Fallback xmlns="">
      <p:transition spd="slow" advTm="31377"/>
    </mc:Fallback>
  </mc:AlternateContent>
  <p:extLst>
    <p:ext uri="{3A86A75C-4F4B-4683-9AE1-C65F6400EC91}">
      <p14:laserTraceLst xmlns:p14="http://schemas.microsoft.com/office/powerpoint/2010/main">
        <p14:tracePtLst>
          <p14:tracePt t="1024" x="8059738" y="1795463"/>
          <p14:tracePt t="1032" x="8072438" y="1782763"/>
          <p14:tracePt t="1042" x="8085138" y="1743075"/>
          <p14:tracePt t="1059" x="8085138" y="1692275"/>
          <p14:tracePt t="1076" x="8085138" y="1614488"/>
          <p14:tracePt t="1078" x="8085138" y="1601788"/>
          <p14:tracePt t="1095" x="8085138" y="1576388"/>
          <p14:tracePt t="1111" x="8085138" y="1562100"/>
          <p14:tracePt t="1136" x="8085138" y="1549400"/>
          <p14:tracePt t="1152" x="8085138" y="1536700"/>
          <p14:tracePt t="1161" x="8059738" y="1511300"/>
          <p14:tracePt t="1177" x="8032750" y="1498600"/>
          <p14:tracePt t="1192" x="7969250" y="1471613"/>
          <p14:tracePt t="1210" x="7956550" y="1471613"/>
          <p14:tracePt t="1227" x="7904163" y="1446213"/>
          <p14:tracePt t="1242" x="7813675" y="1408113"/>
          <p14:tracePt t="1259" x="7685088" y="1368425"/>
          <p14:tracePt t="1275" x="7554913" y="1317625"/>
          <p14:tracePt t="1291" x="7464425" y="1277938"/>
          <p14:tracePt t="1310" x="7413625" y="1265238"/>
          <p14:tracePt t="1325" x="7400925" y="1265238"/>
          <p14:tracePt t="1492" x="7388225" y="1252538"/>
          <p14:tracePt t="1500" x="7361238" y="1227138"/>
          <p14:tracePt t="1508" x="7348538" y="1187450"/>
          <p14:tracePt t="1525" x="7323138" y="1174750"/>
          <p14:tracePt t="1542" x="7270750" y="1136650"/>
          <p14:tracePt t="1559" x="7207250" y="1058863"/>
          <p14:tracePt t="1575" x="7089775" y="968375"/>
          <p14:tracePt t="1576" x="7026275" y="903288"/>
          <p14:tracePt t="1592" x="6935788" y="827088"/>
          <p14:tracePt t="1609" x="6858000" y="787400"/>
          <p14:tracePt t="1625" x="6805613" y="736600"/>
          <p14:tracePt t="1644" x="6754813" y="709613"/>
          <p14:tracePt t="1659" x="6716713" y="684213"/>
          <p14:tracePt t="1675" x="6702425" y="658813"/>
          <p14:tracePt t="1692" x="6689725" y="658813"/>
          <p14:tracePt t="1712" x="6677025" y="658813"/>
          <p14:tracePt t="1726" x="6664325" y="646113"/>
          <p14:tracePt t="1727" x="6651625" y="633413"/>
          <p14:tracePt t="1742" x="6638925" y="620713"/>
          <p14:tracePt t="1758" x="6586538" y="593725"/>
          <p14:tracePt t="1776" x="6548438" y="555625"/>
          <p14:tracePt t="1792" x="6508750" y="542925"/>
          <p14:tracePt t="1808" x="6432550" y="542925"/>
          <p14:tracePt t="1825" x="6392863" y="530225"/>
          <p14:tracePt t="1827" x="6367463" y="530225"/>
          <p14:tracePt t="1842" x="6342063" y="530225"/>
          <p14:tracePt t="1859" x="6327775" y="530225"/>
          <p14:tracePt t="1876" x="6276975" y="530225"/>
          <p14:tracePt t="1892" x="6237288" y="530225"/>
          <p14:tracePt t="1909" x="6224588" y="530225"/>
          <p14:tracePt t="1925" x="6211888" y="530225"/>
          <p14:tracePt t="1942" x="6186488" y="530225"/>
          <p14:tracePt t="1959" x="6148388" y="530225"/>
          <p14:tracePt t="4420" x="6134100" y="530225"/>
          <p14:tracePt t="4429" x="6134100" y="542925"/>
          <p14:tracePt t="4435" x="6161088" y="555625"/>
          <p14:tracePt t="4447" x="6173788" y="581025"/>
          <p14:tracePt t="4459" x="6186488" y="581025"/>
          <p14:tracePt t="4462" x="6199188" y="606425"/>
          <p14:tracePt t="4478" x="6224588" y="620713"/>
          <p14:tracePt t="4493" x="6264275" y="671513"/>
          <p14:tracePt t="4509" x="6302375" y="709613"/>
          <p14:tracePt t="4527" x="6327775" y="774700"/>
          <p14:tracePt t="4542" x="6354763" y="839788"/>
          <p14:tracePt t="4559" x="6380163" y="877888"/>
          <p14:tracePt t="4578" x="6405563" y="942975"/>
          <p14:tracePt t="4593" x="6470650" y="968375"/>
          <p14:tracePt t="4609" x="6535738" y="993775"/>
          <p14:tracePt t="4626" x="6689725" y="993775"/>
          <p14:tracePt t="4643" x="6883400" y="993775"/>
          <p14:tracePt t="4659" x="6973888" y="1020763"/>
          <p14:tracePt t="4800" x="6986588" y="1033463"/>
          <p14:tracePt t="4820" x="6999288" y="1033463"/>
          <p14:tracePt t="4827" x="7013575" y="1033463"/>
          <p14:tracePt t="4870" x="6986588" y="1033463"/>
          <p14:tracePt t="4928" x="6973888" y="1033463"/>
          <p14:tracePt t="4964" x="6961188" y="1033463"/>
          <p14:tracePt t="5266" x="6948488" y="1033463"/>
          <p14:tracePt t="5278" x="6935788" y="1020763"/>
          <p14:tracePt t="5288" x="6935788" y="1008063"/>
          <p14:tracePt t="5297" x="6923088" y="993775"/>
          <p14:tracePt t="5311" x="6896100" y="981075"/>
          <p14:tracePt t="5327" x="6883400" y="942975"/>
          <p14:tracePt t="5343" x="6858000" y="903288"/>
          <p14:tracePt t="5360" x="6819900" y="814388"/>
          <p14:tracePt t="5380" x="6780213" y="684213"/>
          <p14:tracePt t="5393" x="6742113" y="581025"/>
          <p14:tracePt t="5410" x="6729413" y="515938"/>
          <p14:tracePt t="5428" x="6716713" y="490538"/>
          <p14:tracePt t="5430" x="6702425" y="452438"/>
          <p14:tracePt t="5447" x="6702425" y="439738"/>
          <p14:tracePt t="5460" x="6689725" y="425450"/>
          <p14:tracePt t="5477" x="6689725" y="412750"/>
          <p14:tracePt t="5494" x="6664325" y="387350"/>
          <p14:tracePt t="5510" x="6651625" y="361950"/>
          <p14:tracePt t="5527" x="6638925" y="349250"/>
          <p14:tracePt t="5543" x="6626225" y="322263"/>
          <p14:tracePt t="5561" x="6611938" y="309563"/>
          <p14:tracePt t="5626" x="6599238" y="309563"/>
          <p14:tracePt t="5634" x="6573838" y="296863"/>
          <p14:tracePt t="5644" x="6548438" y="284163"/>
          <p14:tracePt t="5661" x="6508750" y="246063"/>
          <p14:tracePt t="5677" x="6405563" y="219075"/>
          <p14:tracePt t="5695" x="6327775" y="180975"/>
          <p14:tracePt t="5717" x="6199188" y="115888"/>
          <p14:tracePt t="5727" x="6173788" y="103188"/>
          <p14:tracePt t="5743" x="6148388" y="90488"/>
          <p14:tracePt t="6694" x="6134100" y="90488"/>
          <p14:tracePt t="6702" x="6121400" y="90488"/>
          <p14:tracePt t="6711" x="6108700" y="90488"/>
          <p14:tracePt t="6727" x="6070600" y="90488"/>
          <p14:tracePt t="6747" x="6018213" y="103188"/>
          <p14:tracePt t="6762" x="6005513" y="115888"/>
          <p14:tracePt t="6779" x="5980113" y="128588"/>
          <p14:tracePt t="6795" x="5967413" y="128588"/>
          <p14:tracePt t="6811" x="5954713" y="141288"/>
          <p14:tracePt t="6815" x="5940425" y="141288"/>
          <p14:tracePt t="6827" x="5927725" y="141288"/>
          <p14:tracePt t="6828" x="5915025" y="155575"/>
          <p14:tracePt t="6844" x="5915025" y="168275"/>
          <p14:tracePt t="6860" x="5889625" y="168275"/>
          <p14:tracePt t="6879" x="5864225" y="168275"/>
          <p14:tracePt t="6881" x="5864225" y="180975"/>
          <p14:tracePt t="6893" x="5849938" y="180975"/>
          <p14:tracePt t="6914" x="5837238" y="180975"/>
          <p14:tracePt t="6927" x="5824538" y="206375"/>
          <p14:tracePt t="6943" x="5799138" y="206375"/>
          <p14:tracePt t="6960" x="5786438" y="206375"/>
          <p14:tracePt t="6979" x="5746750" y="231775"/>
          <p14:tracePt t="6994" x="5721350" y="231775"/>
          <p14:tracePt t="7010" x="5695950" y="258763"/>
          <p14:tracePt t="7027" x="5656263" y="258763"/>
          <p14:tracePt t="7043" x="5630863" y="284163"/>
          <p14:tracePt t="7062" x="5592763" y="296863"/>
          <p14:tracePt t="7076" x="5514975" y="349250"/>
          <p14:tracePt t="7093" x="5437188" y="400050"/>
          <p14:tracePt t="7112" x="5372100" y="465138"/>
          <p14:tracePt t="7128" x="5256213" y="530225"/>
          <p14:tracePt t="7147" x="5165725" y="671513"/>
          <p14:tracePt t="7163" x="5140325" y="787400"/>
          <p14:tracePt t="7178" x="5102225" y="993775"/>
          <p14:tracePt t="7194" x="5037138" y="1277938"/>
          <p14:tracePt t="7212" x="4997450" y="1536700"/>
          <p14:tracePt t="7227" x="4997450" y="1770063"/>
          <p14:tracePt t="7245" x="4997450" y="2157413"/>
          <p14:tracePt t="7261" x="4997450" y="2298700"/>
          <p14:tracePt t="7263" x="5011738" y="2427288"/>
          <p14:tracePt t="7278" x="5087938" y="2660650"/>
          <p14:tracePt t="7297" x="5192713" y="2879725"/>
          <p14:tracePt t="7311" x="5295900" y="3048000"/>
          <p14:tracePt t="7327" x="5437188" y="3216275"/>
          <p14:tracePt t="7344" x="5618163" y="3344863"/>
          <p14:tracePt t="7361" x="5811838" y="3460750"/>
          <p14:tracePt t="7380" x="6043613" y="3538538"/>
          <p14:tracePt t="7393" x="6302375" y="3578225"/>
          <p14:tracePt t="7411" x="6586538" y="3616325"/>
          <p14:tracePt t="7414" x="6716713" y="3616325"/>
          <p14:tracePt t="7428" x="6858000" y="3616325"/>
          <p14:tracePt t="7444" x="7207250" y="3616325"/>
          <p14:tracePt t="7462" x="7491413" y="3616325"/>
          <p14:tracePt t="7479" x="7748588" y="3603625"/>
          <p14:tracePt t="7498" x="7866063" y="3563938"/>
          <p14:tracePt t="7511" x="7891463" y="3551238"/>
          <p14:tracePt t="7527" x="7904163" y="3525838"/>
          <p14:tracePt t="7544" x="7956550" y="3500438"/>
          <p14:tracePt t="7545" x="7969250" y="3487738"/>
          <p14:tracePt t="7561" x="8020050" y="3460750"/>
          <p14:tracePt t="7577" x="8032750" y="3435350"/>
          <p14:tracePt t="7594" x="8045450" y="3422650"/>
          <p14:tracePt t="7756" x="8045450" y="3409950"/>
          <p14:tracePt t="7775" x="8045450" y="3397250"/>
          <p14:tracePt t="7784" x="8032750" y="3397250"/>
          <p14:tracePt t="7794" x="8032750" y="3370263"/>
          <p14:tracePt t="7812" x="7994650" y="3344863"/>
          <p14:tracePt t="7828" x="7981950" y="3319463"/>
          <p14:tracePt t="7844" x="7916863" y="3241675"/>
          <p14:tracePt t="7861" x="7891463" y="3163888"/>
          <p14:tracePt t="7878" x="7866063" y="3073400"/>
          <p14:tracePt t="7894" x="7788275" y="2957513"/>
          <p14:tracePt t="7911" x="7735888" y="2867025"/>
          <p14:tracePt t="7928" x="7685088" y="2789238"/>
          <p14:tracePt t="7944" x="7620000" y="2711450"/>
          <p14:tracePt t="7961" x="7554913" y="2608263"/>
          <p14:tracePt t="7966" x="7516813" y="2544763"/>
          <p14:tracePt t="7979" x="7464425" y="2479675"/>
          <p14:tracePt t="7994" x="7335838" y="2298700"/>
          <p14:tracePt t="8012" x="7219950" y="2144713"/>
          <p14:tracePt t="8028" x="7104063" y="1976438"/>
          <p14:tracePt t="8044" x="6961188" y="1704975"/>
          <p14:tracePt t="8060" x="6805613" y="1458913"/>
          <p14:tracePt t="8078" x="6611938" y="1227138"/>
          <p14:tracePt t="8094" x="6251575" y="890588"/>
          <p14:tracePt t="8111" x="6096000" y="800100"/>
          <p14:tracePt t="8128" x="6030913" y="762000"/>
          <p14:tracePt t="8144" x="6005513" y="723900"/>
          <p14:tracePt t="8344" x="5992813" y="723900"/>
          <p14:tracePt t="8352" x="5980113" y="709613"/>
          <p14:tracePt t="8360" x="5954713" y="696913"/>
          <p14:tracePt t="8379" x="5915025" y="646113"/>
          <p14:tracePt t="8396" x="5864225" y="593725"/>
          <p14:tracePt t="8411" x="5824538" y="555625"/>
          <p14:tracePt t="8809" x="5824538" y="568325"/>
          <p14:tracePt t="8816" x="5824538" y="581025"/>
          <p14:tracePt t="8827" x="5824538" y="606425"/>
          <p14:tracePt t="8844" x="5824538" y="633413"/>
          <p14:tracePt t="8861" x="5837238" y="671513"/>
          <p14:tracePt t="8878" x="5837238" y="709613"/>
          <p14:tracePt t="8895" x="5837238" y="736600"/>
          <p14:tracePt t="8911" x="5837238" y="762000"/>
          <p14:tracePt t="8929" x="5837238" y="800100"/>
          <p14:tracePt t="8944" x="5837238" y="827088"/>
          <p14:tracePt t="8961" x="5837238" y="890588"/>
          <p14:tracePt t="8981" x="5837238" y="903288"/>
          <p14:tracePt t="9078" x="5824538" y="903288"/>
          <p14:tracePt t="9095" x="5786438" y="877888"/>
          <p14:tracePt t="9102" x="5773738" y="852488"/>
          <p14:tracePt t="9113" x="5734050" y="814388"/>
          <p14:tracePt t="9128" x="5683250" y="762000"/>
          <p14:tracePt t="9145" x="5605463" y="709613"/>
          <p14:tracePt t="9161" x="5527675" y="671513"/>
          <p14:tracePt t="9177" x="5475288" y="633413"/>
          <p14:tracePt t="9195" x="5399088" y="581025"/>
          <p14:tracePt t="9211" x="5372100" y="568325"/>
          <p14:tracePt t="9229" x="5359400" y="555625"/>
          <p14:tracePt t="9246" x="5346700" y="555625"/>
          <p14:tracePt t="9262" x="5308600" y="542925"/>
          <p14:tracePt t="9278" x="5243513" y="530225"/>
          <p14:tracePt t="9295" x="5192713" y="490538"/>
          <p14:tracePt t="9296" x="5165725" y="490538"/>
          <p14:tracePt t="9311" x="5127625" y="477838"/>
          <p14:tracePt t="9312" x="5087938" y="465138"/>
          <p14:tracePt t="9329" x="5011738" y="452438"/>
          <p14:tracePt t="9345" x="4921250" y="425450"/>
          <p14:tracePt t="9361" x="4881563" y="400050"/>
          <p14:tracePt t="9379" x="4830763" y="400050"/>
          <p14:tracePt t="9394" x="4791075" y="400050"/>
          <p14:tracePt t="9411" x="4740275" y="400050"/>
          <p14:tracePt t="9429" x="4675188" y="374650"/>
          <p14:tracePt t="9446" x="4624388" y="374650"/>
          <p14:tracePt t="9466" x="4559300" y="374650"/>
          <p14:tracePt t="9479" x="4519613" y="374650"/>
          <p14:tracePt t="9496" x="4468813" y="374650"/>
          <p14:tracePt t="9512" x="4430713" y="374650"/>
          <p14:tracePt t="9528" x="4365625" y="374650"/>
          <p14:tracePt t="9544" x="4340225" y="374650"/>
          <p14:tracePt t="9546" x="4325938" y="374650"/>
          <p14:tracePt t="9561" x="4313238" y="374650"/>
          <p14:tracePt t="9563" x="4300538" y="374650"/>
          <p14:tracePt t="9578" x="4249738" y="374650"/>
          <p14:tracePt t="9597" x="4171950" y="374650"/>
          <p14:tracePt t="9614" x="4132263" y="374650"/>
          <p14:tracePt t="9628" x="4081463" y="400050"/>
          <p14:tracePt t="9646" x="4056063" y="400050"/>
          <p14:tracePt t="9662" x="4041775" y="412750"/>
          <p14:tracePt t="9677" x="4016375" y="412750"/>
          <p14:tracePt t="9696" x="3990975" y="412750"/>
          <p14:tracePt t="9711" x="3978275" y="425450"/>
          <p14:tracePt t="9728" x="3925888" y="439738"/>
          <p14:tracePt t="9745" x="3887788" y="439738"/>
          <p14:tracePt t="9761" x="3862388" y="452438"/>
          <p14:tracePt t="9778" x="3784600" y="477838"/>
          <p14:tracePt t="9796" x="3681413" y="515938"/>
          <p14:tracePt t="9811" x="3563938" y="581025"/>
          <p14:tracePt t="9828" x="3435350" y="633413"/>
          <p14:tracePt t="9846" x="3384550" y="671513"/>
          <p14:tracePt t="9847" x="3344863" y="709613"/>
          <p14:tracePt t="9861" x="3332163" y="709613"/>
          <p14:tracePt t="9864" x="3319463" y="723900"/>
          <p14:tracePt t="9878" x="3279775" y="749300"/>
          <p14:tracePt t="9898" x="3267075" y="787400"/>
          <p14:tracePt t="9912" x="3241675" y="827088"/>
          <p14:tracePt t="9928" x="3228975" y="877888"/>
          <p14:tracePt t="9948" x="3228975" y="942975"/>
          <p14:tracePt t="9966" x="3228975" y="968375"/>
          <p14:tracePt t="9979" x="3228975" y="1046163"/>
          <p14:tracePt t="9994" x="3228975" y="1098550"/>
          <p14:tracePt t="9995" x="3228975" y="1123950"/>
          <p14:tracePt t="10011" x="3228975" y="1201738"/>
          <p14:tracePt t="10028" x="3228975" y="1292225"/>
          <p14:tracePt t="10044" x="3279775" y="1395413"/>
          <p14:tracePt t="10062" x="3332163" y="1498600"/>
          <p14:tracePt t="10078" x="3397250" y="1576388"/>
          <p14:tracePt t="10096" x="3448050" y="1639888"/>
          <p14:tracePt t="10098" x="3460750" y="1679575"/>
          <p14:tracePt t="10112" x="3513138" y="1730375"/>
          <p14:tracePt t="10114" x="3563938" y="1795463"/>
          <p14:tracePt t="10129" x="3590925" y="1820863"/>
          <p14:tracePt t="10132" x="3629025" y="1885950"/>
          <p14:tracePt t="10146" x="3654425" y="1911350"/>
          <p14:tracePt t="10148" x="3681413" y="1936750"/>
          <p14:tracePt t="10162" x="3694113" y="1936750"/>
          <p14:tracePt t="10179" x="3706813" y="1963738"/>
          <p14:tracePt t="10181" x="3732213" y="1976438"/>
          <p14:tracePt t="10232" x="3744913" y="1976438"/>
          <p14:tracePt t="10240" x="3784600" y="1976438"/>
          <p14:tracePt t="10248" x="3810000" y="1976438"/>
          <p14:tracePt t="10261" x="3848100" y="1976438"/>
          <p14:tracePt t="10279" x="3951288" y="1976438"/>
          <p14:tracePt t="10296" x="4029075" y="1976438"/>
          <p14:tracePt t="10313" x="4119563" y="1976438"/>
          <p14:tracePt t="10328" x="4146550" y="1976438"/>
          <p14:tracePt t="10345" x="4171950" y="1976438"/>
          <p14:tracePt t="10346" x="4197350" y="1976438"/>
          <p14:tracePt t="10363" x="4210050" y="1976438"/>
          <p14:tracePt t="10388" x="4235450" y="1976438"/>
          <p14:tracePt t="10408" x="4249738" y="1976438"/>
          <p14:tracePt t="10427" x="4262438" y="1976438"/>
          <p14:tracePt t="10432" x="4275138" y="1963738"/>
          <p14:tracePt t="10447" x="4300538" y="1963738"/>
          <p14:tracePt t="10464" x="4313238" y="1963738"/>
          <p14:tracePt t="10548" x="4325938" y="1963738"/>
          <p14:tracePt t="10586" x="4340225" y="1963738"/>
          <p14:tracePt t="10596" x="4352925" y="1949450"/>
          <p14:tracePt t="10604" x="4378325" y="1949450"/>
          <p14:tracePt t="10616" x="4403725" y="1949450"/>
          <p14:tracePt t="10628" x="4416425" y="1949450"/>
          <p14:tracePt t="10646" x="4430713" y="1936750"/>
          <p14:tracePt t="10662" x="4456113" y="1924050"/>
          <p14:tracePt t="10680" x="4481513" y="1911350"/>
          <p14:tracePt t="10697" x="4519613" y="1873250"/>
          <p14:tracePt t="10716" x="4559300" y="1846263"/>
          <p14:tracePt t="10717" x="4597400" y="1833563"/>
          <p14:tracePt t="10728" x="4610100" y="1808163"/>
          <p14:tracePt t="10747" x="4675188" y="1770063"/>
          <p14:tracePt t="10761" x="4687888" y="1755775"/>
          <p14:tracePt t="10780" x="4713288" y="1730375"/>
          <p14:tracePt t="10795" x="4727575" y="1717675"/>
          <p14:tracePt t="10815" x="4752975" y="1704975"/>
          <p14:tracePt t="10828" x="4752975" y="1692275"/>
          <p14:tracePt t="10847" x="4778375" y="1679575"/>
          <p14:tracePt t="10861" x="4791075" y="1679575"/>
          <p14:tracePt t="10878" x="4791075" y="1665288"/>
          <p14:tracePt t="10895" x="4803775" y="1652588"/>
          <p14:tracePt t="10897" x="4818063" y="1639888"/>
          <p14:tracePt t="10930" x="4818063" y="1627188"/>
          <p14:tracePt t="10950" x="4830763" y="1601788"/>
          <p14:tracePt t="10963" x="4830763" y="1576388"/>
          <p14:tracePt t="10986" x="4843463" y="1549400"/>
          <p14:tracePt t="11036" x="4856163" y="1536700"/>
          <p14:tracePt t="11057" x="4856163" y="1511300"/>
          <p14:tracePt t="11087" x="4856163" y="1498600"/>
          <p14:tracePt t="11099" x="4856163" y="1485900"/>
          <p14:tracePt t="11106" x="4856163" y="1471613"/>
          <p14:tracePt t="11115" x="4856163" y="1458913"/>
          <p14:tracePt t="11130" x="4856163" y="1446213"/>
          <p14:tracePt t="11164" x="4856163" y="1433513"/>
          <p14:tracePt t="11182" x="4856163" y="1420813"/>
          <p14:tracePt t="11205" x="4856163" y="1408113"/>
          <p14:tracePt t="11217" x="4856163" y="1395413"/>
          <p14:tracePt t="11231" x="4830763" y="1368425"/>
          <p14:tracePt t="11270" x="4818063" y="1355725"/>
          <p14:tracePt t="11287" x="4803775" y="1343025"/>
          <p14:tracePt t="11296" x="4791075" y="1330325"/>
          <p14:tracePt t="11304" x="4778375" y="1330325"/>
          <p14:tracePt t="11314" x="4778375" y="1304925"/>
          <p14:tracePt t="11328" x="4752975" y="1277938"/>
          <p14:tracePt t="11345" x="4740275" y="1265238"/>
          <p14:tracePt t="11362" x="4713288" y="1227138"/>
          <p14:tracePt t="11380" x="4687888" y="1187450"/>
          <p14:tracePt t="11395" x="4675188" y="1174750"/>
          <p14:tracePt t="11414" x="4649788" y="1162050"/>
          <p14:tracePt t="11417" x="4637088" y="1149350"/>
          <p14:tracePt t="11438" x="4624388" y="1149350"/>
          <p14:tracePt t="11464" x="4624388" y="1136650"/>
          <p14:tracePt t="11472" x="4610100" y="1136650"/>
          <p14:tracePt t="11488" x="4584700" y="1136650"/>
          <p14:tracePt t="11498" x="4546600" y="1136650"/>
          <p14:tracePt t="11513" x="4443413" y="1136650"/>
          <p14:tracePt t="11528" x="4391025" y="1136650"/>
          <p14:tracePt t="11546" x="4325938" y="1136650"/>
          <p14:tracePt t="11562" x="4287838" y="1136650"/>
          <p14:tracePt t="11579" x="4262438" y="1136650"/>
          <p14:tracePt t="11598" x="4184650" y="1136650"/>
          <p14:tracePt t="11612" x="4132263" y="1174750"/>
          <p14:tracePt t="11629" x="4068763" y="1214438"/>
          <p14:tracePt t="11646" x="4029075" y="1252538"/>
          <p14:tracePt t="11663" x="3990975" y="1330325"/>
          <p14:tracePt t="11680" x="3965575" y="1395413"/>
          <p14:tracePt t="11697" x="3965575" y="1458913"/>
          <p14:tracePt t="11698" x="3965575" y="1498600"/>
          <p14:tracePt t="11714" x="3965575" y="1511300"/>
          <p14:tracePt t="11729" x="3965575" y="1524000"/>
          <p14:tracePt t="11733" x="3965575" y="1549400"/>
          <p14:tracePt t="11745" x="3965575" y="1589088"/>
          <p14:tracePt t="11761" x="3965575" y="1614488"/>
          <p14:tracePt t="11816" x="3978275" y="1627188"/>
          <p14:tracePt t="11846" x="4003675" y="1639888"/>
          <p14:tracePt t="11856" x="4016375" y="1639888"/>
          <p14:tracePt t="11863" x="4029075" y="1639888"/>
          <p14:tracePt t="11878" x="4081463" y="1639888"/>
          <p14:tracePt t="11895" x="4159250" y="1639888"/>
          <p14:tracePt t="11915" x="4222750" y="1639888"/>
          <p14:tracePt t="11917" x="4249738" y="1639888"/>
          <p14:tracePt t="11929" x="4275138" y="1639888"/>
          <p14:tracePt t="11945" x="4365625" y="1639888"/>
          <p14:tracePt t="11962" x="4456113" y="1639888"/>
          <p14:tracePt t="11979" x="4624388" y="1639888"/>
          <p14:tracePt t="11982" x="4727575" y="1639888"/>
          <p14:tracePt t="11997" x="4868863" y="1639888"/>
          <p14:tracePt t="12011" x="5037138" y="1639888"/>
          <p14:tracePt t="12029" x="5218113" y="1639888"/>
          <p14:tracePt t="12045" x="5321300" y="1639888"/>
          <p14:tracePt t="12062" x="5424488" y="1639888"/>
          <p14:tracePt t="12079" x="5475288" y="1627188"/>
          <p14:tracePt t="12097" x="5514975" y="1614488"/>
          <p14:tracePt t="12112" x="5527675" y="1601788"/>
          <p14:tracePt t="12129" x="5540375" y="1601788"/>
          <p14:tracePt t="12146" x="5553075" y="1589088"/>
          <p14:tracePt t="12162" x="5565775" y="1589088"/>
          <p14:tracePt t="12179" x="5630863" y="1576388"/>
          <p14:tracePt t="12195" x="5708650" y="1576388"/>
          <p14:tracePt t="12214" x="5759450" y="1576388"/>
          <p14:tracePt t="12229" x="5811838" y="1562100"/>
          <p14:tracePt t="12246" x="5824538" y="1562100"/>
          <p14:tracePt t="12264" x="5849938" y="1562100"/>
          <p14:tracePt t="12265" x="5864225" y="1562100"/>
          <p14:tracePt t="12285" x="5876925" y="1562100"/>
          <p14:tracePt t="12297" x="5889625" y="1562100"/>
          <p14:tracePt t="12299" x="5902325" y="1562100"/>
          <p14:tracePt t="12312" x="5915025" y="1562100"/>
          <p14:tracePt t="12329" x="5927725" y="1562100"/>
          <p14:tracePt t="12414" x="5940425" y="1562100"/>
          <p14:tracePt t="12428" x="5954713" y="1562100"/>
          <p14:tracePt t="12437" x="5967413" y="1562100"/>
          <p14:tracePt t="12452" x="5980113" y="1562100"/>
          <p14:tracePt t="12462" x="5992813" y="1562100"/>
          <p14:tracePt t="12479" x="6018213" y="1562100"/>
          <p14:tracePt t="12497" x="6030913" y="1562100"/>
          <p14:tracePt t="12512" x="6070600" y="1562100"/>
          <p14:tracePt t="12696" x="6083300" y="1562100"/>
          <p14:tracePt t="12708" x="6096000" y="1562100"/>
          <p14:tracePt t="12713" x="6108700" y="1562100"/>
          <p14:tracePt t="12729" x="6134100" y="1562100"/>
          <p14:tracePt t="12746" x="6224588" y="1576388"/>
          <p14:tracePt t="12764" x="6289675" y="1576388"/>
          <p14:tracePt t="12780" x="6380163" y="1601788"/>
          <p14:tracePt t="12797" x="6470650" y="1614488"/>
          <p14:tracePt t="12812" x="6521450" y="1614488"/>
          <p14:tracePt t="13134" x="6535738" y="1627188"/>
          <p14:tracePt t="14207" x="6548438" y="1627188"/>
          <p14:tracePt t="14215" x="6586538" y="1627188"/>
          <p14:tracePt t="14226" x="6651625" y="1627188"/>
          <p14:tracePt t="14234" x="6780213" y="1601788"/>
          <p14:tracePt t="14246" x="6845300" y="1601788"/>
          <p14:tracePt t="14264" x="6961188" y="1589088"/>
          <p14:tracePt t="14279" x="7089775" y="1589088"/>
          <p14:tracePt t="14282" x="7180263" y="1589088"/>
          <p14:tracePt t="14297" x="7232650" y="1589088"/>
          <p14:tracePt t="14317" x="7258050" y="1589088"/>
          <p14:tracePt t="14329" x="7270750" y="1562100"/>
          <p14:tracePt t="14378" x="7270750" y="1576388"/>
          <p14:tracePt t="14387" x="7245350" y="1614488"/>
          <p14:tracePt t="14396" x="7194550" y="1665288"/>
          <p14:tracePt t="14413" x="6948488" y="1820863"/>
          <p14:tracePt t="14430" x="6677025" y="1963738"/>
          <p14:tracePt t="14447" x="6418263" y="2066925"/>
          <p14:tracePt t="14449" x="6289675" y="2105025"/>
          <p14:tracePt t="14463" x="6148388" y="2144713"/>
          <p14:tracePt t="14465" x="6005513" y="2157413"/>
          <p14:tracePt t="14480" x="5695950" y="2208213"/>
          <p14:tracePt t="14497" x="5424488" y="2247900"/>
          <p14:tracePt t="14513" x="5049838" y="2298700"/>
          <p14:tracePt t="14530" x="4700588" y="2363788"/>
          <p14:tracePt t="14547" x="4391025" y="2414588"/>
          <p14:tracePt t="14563" x="4094163" y="2479675"/>
          <p14:tracePt t="14579" x="3848100" y="2557463"/>
          <p14:tracePt t="14582" x="3719513" y="2582863"/>
          <p14:tracePt t="14597" x="3551238" y="2647950"/>
          <p14:tracePt t="14616" x="3525838" y="2673350"/>
          <p14:tracePt t="14629" x="3500438" y="2711450"/>
          <p14:tracePt t="14658" x="3500438" y="2725738"/>
          <p14:tracePt t="14674" x="3500438" y="2738438"/>
          <p14:tracePt t="14686" x="3500438" y="2751138"/>
          <p14:tracePt t="14696" x="3513138" y="2776538"/>
          <p14:tracePt t="14716" x="3578225" y="2789238"/>
          <p14:tracePt t="14717" x="3641725" y="2801938"/>
          <p14:tracePt t="14729" x="3706813" y="2816225"/>
          <p14:tracePt t="14747" x="3887788" y="2841625"/>
          <p14:tracePt t="14749" x="3990975" y="2854325"/>
          <p14:tracePt t="14763" x="4106863" y="2854325"/>
          <p14:tracePt t="14765" x="4222750" y="2892425"/>
          <p14:tracePt t="14780" x="4481513" y="2932113"/>
          <p14:tracePt t="14796" x="4791075" y="2932113"/>
          <p14:tracePt t="14813" x="5049838" y="2932113"/>
          <p14:tracePt t="14830" x="5321300" y="2932113"/>
          <p14:tracePt t="14848" x="5656263" y="2906713"/>
          <p14:tracePt t="14863" x="5980113" y="2879725"/>
          <p14:tracePt t="14880" x="6237288" y="2879725"/>
          <p14:tracePt t="14897" x="6483350" y="2854325"/>
          <p14:tracePt t="14913" x="6521450" y="2841625"/>
          <p14:tracePt t="14970" x="6535738" y="2828925"/>
          <p14:tracePt t="15002" x="6535738" y="2816225"/>
          <p14:tracePt t="15010" x="6535738" y="2801938"/>
          <p14:tracePt t="15052" x="6535738" y="2789238"/>
          <p14:tracePt t="15060" x="6535738" y="2776538"/>
          <p14:tracePt t="15120" x="6521450" y="2763838"/>
          <p14:tracePt t="15126" x="6508750" y="2763838"/>
          <p14:tracePt t="15134" x="6508750" y="2738438"/>
          <p14:tracePt t="15147" x="6483350" y="2725738"/>
          <p14:tracePt t="15163" x="6457950" y="2711450"/>
          <p14:tracePt t="15180" x="6405563" y="2686050"/>
          <p14:tracePt t="15198" x="6367463" y="2660650"/>
          <p14:tracePt t="15216" x="6327775" y="2635250"/>
          <p14:tracePt t="15229" x="6237288" y="2595563"/>
          <p14:tracePt t="15246" x="6096000" y="2517775"/>
          <p14:tracePt t="15263" x="5915025" y="2479675"/>
          <p14:tracePt t="15280" x="5721350" y="2414588"/>
          <p14:tracePt t="15284" x="5643563" y="2401888"/>
          <p14:tracePt t="15298" x="5580063" y="2389188"/>
          <p14:tracePt t="15299" x="5514975" y="2389188"/>
          <p14:tracePt t="15316" x="5411788" y="2351088"/>
          <p14:tracePt t="15330" x="5295900" y="2338388"/>
          <p14:tracePt t="15347" x="5192713" y="2311400"/>
          <p14:tracePt t="15363" x="5087938" y="2311400"/>
          <p14:tracePt t="15380" x="4997450" y="2286000"/>
          <p14:tracePt t="15398" x="4881563" y="2273300"/>
          <p14:tracePt t="15413" x="4778375" y="2247900"/>
          <p14:tracePt t="15430" x="4675188" y="2247900"/>
          <p14:tracePt t="15447" x="4494213" y="2247900"/>
          <p14:tracePt t="15466" x="4352925" y="2247900"/>
          <p14:tracePt t="15480" x="4300538" y="2247900"/>
          <p14:tracePt t="15498" x="4262438" y="2273300"/>
          <p14:tracePt t="15513" x="4146550" y="2338388"/>
          <p14:tracePt t="15530" x="4016375" y="2389188"/>
          <p14:tracePt t="15548" x="3925888" y="2454275"/>
          <p14:tracePt t="15550" x="3862388" y="2492375"/>
          <p14:tracePt t="15564" x="3810000" y="2517775"/>
          <p14:tracePt t="15566" x="3757613" y="2570163"/>
          <p14:tracePt t="15580" x="3694113" y="2647950"/>
          <p14:tracePt t="15598" x="3654425" y="2686050"/>
          <p14:tracePt t="15613" x="3616325" y="2763838"/>
          <p14:tracePt t="15630" x="3590925" y="2841625"/>
          <p14:tracePt t="15648" x="3551238" y="2944813"/>
          <p14:tracePt t="15650" x="3551238" y="2982913"/>
          <p14:tracePt t="15666" x="3538538" y="3073400"/>
          <p14:tracePt t="15680" x="3538538" y="3138488"/>
          <p14:tracePt t="15700" x="3525838" y="3203575"/>
          <p14:tracePt t="15716" x="3525838" y="3254375"/>
          <p14:tracePt t="15729" x="3525838" y="3344863"/>
          <p14:tracePt t="15746" x="3513138" y="3422650"/>
          <p14:tracePt t="15763" x="3513138" y="3487738"/>
          <p14:tracePt t="15785" x="3513138" y="3563938"/>
          <p14:tracePt t="15797" x="3513138" y="3578225"/>
          <p14:tracePt t="15799" x="3525838" y="3590925"/>
          <p14:tracePt t="15816" x="3551238" y="3616325"/>
          <p14:tracePt t="15817" x="3563938" y="3629025"/>
          <p14:tracePt t="15830" x="3616325" y="3654425"/>
          <p14:tracePt t="15848" x="3681413" y="3681413"/>
          <p14:tracePt t="15865" x="3784600" y="3732213"/>
          <p14:tracePt t="15880" x="3938588" y="3757613"/>
          <p14:tracePt t="15899" x="4249738" y="3822700"/>
          <p14:tracePt t="15914" x="4468813" y="3848100"/>
          <p14:tracePt t="15930" x="4727575" y="3887788"/>
          <p14:tracePt t="15947" x="5049838" y="3938588"/>
          <p14:tracePt t="15963" x="5321300" y="4003675"/>
          <p14:tracePt t="15980" x="5592763" y="4041775"/>
          <p14:tracePt t="15998" x="5824538" y="4068763"/>
          <p14:tracePt t="16013" x="6005513" y="4068763"/>
          <p14:tracePt t="16030" x="6121400" y="4068763"/>
          <p14:tracePt t="16047" x="6302375" y="4068763"/>
          <p14:tracePt t="16049" x="6418263" y="4068763"/>
          <p14:tracePt t="16065" x="6638925" y="4056063"/>
          <p14:tracePt t="16080" x="6896100" y="4056063"/>
          <p14:tracePt t="16096" x="7180263" y="4056063"/>
          <p14:tracePt t="16113" x="7529513" y="4029075"/>
          <p14:tracePt t="16130" x="7866063" y="3990975"/>
          <p14:tracePt t="16148" x="8175625" y="3978275"/>
          <p14:tracePt t="16149" x="8329613" y="3938588"/>
          <p14:tracePt t="16164" x="8497888" y="3913188"/>
          <p14:tracePt t="16166" x="8628063" y="3887788"/>
          <p14:tracePt t="16180" x="8897938" y="3797300"/>
          <p14:tracePt t="16197" x="9131300" y="3719513"/>
          <p14:tracePt t="16217" x="9299575" y="3654425"/>
          <p14:tracePt t="16218" x="9375775" y="3629025"/>
          <p14:tracePt t="16230" x="9466263" y="3578225"/>
          <p14:tracePt t="16247" x="9609138" y="3487738"/>
          <p14:tracePt t="16265" x="9737725" y="3409950"/>
          <p14:tracePt t="16280" x="9880600" y="3279775"/>
          <p14:tracePt t="16297" x="10047288" y="3100388"/>
          <p14:tracePt t="16314" x="10099675" y="3035300"/>
          <p14:tracePt t="16330" x="10152063" y="2982913"/>
          <p14:tracePt t="16347" x="10190163" y="2879725"/>
          <p14:tracePt t="16364" x="10255250" y="2738438"/>
          <p14:tracePt t="16381" x="10267950" y="2647950"/>
          <p14:tracePt t="16398" x="10267950" y="2608263"/>
          <p14:tracePt t="16400" x="10267950" y="2582863"/>
          <p14:tracePt t="16416" x="10267950" y="2570163"/>
          <p14:tracePt t="16430" x="10267950" y="2557463"/>
          <p14:tracePt t="16456" x="10267950" y="2544763"/>
          <p14:tracePt t="16472" x="10267950" y="2517775"/>
          <p14:tracePt t="16480" x="10255250" y="2517775"/>
          <p14:tracePt t="16499" x="10202863" y="2479675"/>
          <p14:tracePt t="16513" x="10099675" y="2479675"/>
          <p14:tracePt t="16530" x="9958388" y="2454275"/>
          <p14:tracePt t="16547" x="9737725" y="2441575"/>
          <p14:tracePt t="16565" x="9480550" y="2389188"/>
          <p14:tracePt t="16580" x="9247188" y="2376488"/>
          <p14:tracePt t="16598" x="8963025" y="2376488"/>
          <p14:tracePt t="16616" x="8575675" y="2351088"/>
          <p14:tracePt t="16631" x="8459788" y="2351088"/>
          <p14:tracePt t="16634" x="8343900" y="2351088"/>
          <p14:tracePt t="16648" x="8240713" y="2351088"/>
          <p14:tracePt t="16649" x="8123238" y="2351088"/>
          <p14:tracePt t="16665" x="7956550" y="2351088"/>
          <p14:tracePt t="16680" x="7851775" y="2351088"/>
          <p14:tracePt t="16698" x="7723188" y="2351088"/>
          <p14:tracePt t="16714" x="7620000" y="2351088"/>
          <p14:tracePt t="16730" x="7516813" y="2351088"/>
          <p14:tracePt t="16748" x="7451725" y="2351088"/>
          <p14:tracePt t="16766" x="7323138" y="2351088"/>
          <p14:tracePt t="16780" x="7219950" y="2351088"/>
          <p14:tracePt t="16797" x="7116763" y="2351088"/>
          <p14:tracePt t="16814" x="7013575" y="2351088"/>
          <p14:tracePt t="16830" x="6961188" y="2376488"/>
          <p14:tracePt t="16847" x="6910388" y="2376488"/>
          <p14:tracePt t="16865" x="6819900" y="2376488"/>
          <p14:tracePt t="16881" x="6767513" y="2376488"/>
          <p14:tracePt t="16883" x="6702425" y="2376488"/>
          <p14:tracePt t="16898" x="6677025" y="2376488"/>
          <p14:tracePt t="16900" x="6611938" y="2376488"/>
          <p14:tracePt t="16915" x="6457950" y="2376488"/>
          <p14:tracePt t="16930" x="6251575" y="2376488"/>
          <p14:tracePt t="16948" x="6030913" y="2363788"/>
          <p14:tracePt t="16964" x="5824538" y="2351088"/>
          <p14:tracePt t="16980" x="5618163" y="2324100"/>
          <p14:tracePt t="16999" x="5437188" y="2324100"/>
          <p14:tracePt t="17000" x="5334000" y="2324100"/>
          <p14:tracePt t="17015" x="5205413" y="2298700"/>
          <p14:tracePt t="17030" x="5102225" y="2298700"/>
          <p14:tracePt t="17049" x="5011738" y="2298700"/>
          <p14:tracePt t="17064" x="4946650" y="2298700"/>
          <p14:tracePt t="17080" x="4868863" y="2298700"/>
          <p14:tracePt t="17098" x="4818063" y="2298700"/>
          <p14:tracePt t="17117" x="4624388" y="2298700"/>
          <p14:tracePt t="17131" x="4559300" y="2311400"/>
          <p14:tracePt t="17133" x="4519613" y="2324100"/>
          <p14:tracePt t="17148" x="4403725" y="2363788"/>
          <p14:tracePt t="17165" x="4340225" y="2376488"/>
          <p14:tracePt t="17180" x="4249738" y="2401888"/>
          <p14:tracePt t="17198" x="4146550" y="2466975"/>
          <p14:tracePt t="17213" x="4029075" y="2517775"/>
          <p14:tracePt t="17231" x="3900488" y="2582863"/>
          <p14:tracePt t="17234" x="3835400" y="2608263"/>
          <p14:tracePt t="17248" x="3822700" y="2608263"/>
          <p14:tracePt t="17250" x="3784600" y="2635250"/>
          <p14:tracePt t="17264" x="3732213" y="2647950"/>
          <p14:tracePt t="17280" x="3694113" y="2673350"/>
          <p14:tracePt t="17298" x="3654425" y="2686050"/>
          <p14:tracePt t="17300" x="3629025" y="2698750"/>
          <p14:tracePt t="17302" x="3590925" y="2698750"/>
          <p14:tracePt t="17314" x="3563938" y="2698750"/>
          <p14:tracePt t="17331" x="3538538" y="2751138"/>
          <p14:tracePt t="17348" x="3500438" y="2789238"/>
          <p14:tracePt t="17365" x="3448050" y="2854325"/>
          <p14:tracePt t="17384" x="3384550" y="2957513"/>
          <p14:tracePt t="17397" x="3370263" y="2982913"/>
          <p14:tracePt t="17399" x="3357563" y="3022600"/>
          <p14:tracePt t="17416" x="3357563" y="3048000"/>
          <p14:tracePt t="17431" x="3357563" y="3100388"/>
          <p14:tracePt t="17447" x="3357563" y="3138488"/>
          <p14:tracePt t="17467" x="3357563" y="3203575"/>
          <p14:tracePt t="17481" x="3384550" y="3228975"/>
          <p14:tracePt t="17484" x="3397250" y="3254375"/>
          <p14:tracePt t="17498" x="3422650" y="3279775"/>
          <p14:tracePt t="17500" x="3435350" y="3319463"/>
          <p14:tracePt t="17514" x="3473450" y="3370263"/>
          <p14:tracePt t="17531" x="3538538" y="3409950"/>
          <p14:tracePt t="17548" x="3603625" y="3460750"/>
          <p14:tracePt t="17566" x="3654425" y="3487738"/>
          <p14:tracePt t="17581" x="3668713" y="3513138"/>
          <p14:tracePt t="17597" x="3681413" y="3525838"/>
          <p14:tracePt t="17614" x="3706813" y="3551238"/>
          <p14:tracePt t="17631" x="3706813" y="3563938"/>
          <p14:tracePt t="17648" x="3732213" y="3590925"/>
          <p14:tracePt t="17666" x="3732213" y="3603625"/>
          <p14:tracePt t="17681" x="3744913" y="3616325"/>
          <p14:tracePt t="17699" x="3744913" y="3629025"/>
          <p14:tracePt t="17714" x="3744913" y="3668713"/>
          <p14:tracePt t="17731" x="3757613" y="3681413"/>
          <p14:tracePt t="17748" x="3784600" y="3694113"/>
          <p14:tracePt t="17770" x="3784600" y="3706813"/>
          <p14:tracePt t="17786" x="3797300" y="3732213"/>
          <p14:tracePt t="17798" x="3810000" y="3732213"/>
          <p14:tracePt t="17817" x="3810000" y="3744913"/>
          <p14:tracePt t="17818" x="3822700" y="3757613"/>
          <p14:tracePt t="17831" x="3835400" y="3757613"/>
          <p14:tracePt t="17848" x="3900488" y="3822700"/>
          <p14:tracePt t="17865" x="3978275" y="3862388"/>
          <p14:tracePt t="17881" x="4056063" y="3875088"/>
          <p14:tracePt t="17897" x="4159250" y="3951288"/>
          <p14:tracePt t="17917" x="4275138" y="3978275"/>
          <p14:tracePt t="17931" x="4340225" y="4016375"/>
          <p14:tracePt t="17949" x="4365625" y="4029075"/>
          <p14:tracePt t="17951" x="4391025" y="4029075"/>
          <p14:tracePt t="17965" x="4403725" y="4029075"/>
          <p14:tracePt t="17981" x="4416425" y="4029075"/>
          <p14:tracePt t="17983" x="4430713" y="4029075"/>
          <p14:tracePt t="17998" x="4481513" y="4029075"/>
          <p14:tracePt t="18014" x="4546600" y="4029075"/>
          <p14:tracePt t="18031" x="4597400" y="4029075"/>
          <p14:tracePt t="18048" x="4649788" y="4029075"/>
          <p14:tracePt t="18065" x="4713288" y="4029075"/>
          <p14:tracePt t="18082" x="4752975" y="4029075"/>
          <p14:tracePt t="18086" x="4791075" y="4003675"/>
          <p14:tracePt t="18098" x="4818063" y="3990975"/>
          <p14:tracePt t="18114" x="4868863" y="3965575"/>
          <p14:tracePt t="18131" x="4972050" y="3900488"/>
          <p14:tracePt t="18148" x="5011738" y="3875088"/>
          <p14:tracePt t="18164" x="5062538" y="3835400"/>
          <p14:tracePt t="18181" x="5087938" y="3797300"/>
          <p14:tracePt t="18199" x="5114925" y="3719513"/>
          <p14:tracePt t="18215" x="5140325" y="3629025"/>
          <p14:tracePt t="18231" x="5165725" y="3500438"/>
          <p14:tracePt t="18248" x="5205413" y="3397250"/>
          <p14:tracePt t="18264" x="5218113" y="3357563"/>
          <p14:tracePt t="18268" x="5218113" y="3344863"/>
          <p14:tracePt t="18281" x="5218113" y="3332163"/>
          <p14:tracePt t="18298" x="5218113" y="3319463"/>
          <p14:tracePt t="18315" x="5218113" y="3306763"/>
          <p14:tracePt t="18330" x="5218113" y="3241675"/>
          <p14:tracePt t="18348" x="5218113" y="3189288"/>
          <p14:tracePt t="18364" x="5192713" y="3113088"/>
          <p14:tracePt t="18381" x="5165725" y="3048000"/>
          <p14:tracePt t="18386" x="5140325" y="3009900"/>
          <p14:tracePt t="18399" x="5127625" y="2982913"/>
          <p14:tracePt t="18415" x="5114925" y="2982913"/>
          <p14:tracePt t="18446" x="5114925" y="2970213"/>
          <p14:tracePt t="18457" x="5102225" y="2944813"/>
          <p14:tracePt t="18464" x="5087938" y="2944813"/>
          <p14:tracePt t="18481" x="5037138" y="2919413"/>
          <p14:tracePt t="18498" x="4997450" y="2892425"/>
          <p14:tracePt t="18515" x="4933950" y="2892425"/>
          <p14:tracePt t="18530" x="4868863" y="2892425"/>
          <p14:tracePt t="18548" x="4818063" y="2892425"/>
          <p14:tracePt t="18566" x="4740275" y="2892425"/>
          <p14:tracePt t="18567" x="4713288" y="2892425"/>
          <p14:tracePt t="18582" x="4675188" y="2919413"/>
          <p14:tracePt t="18586" x="4662488" y="2944813"/>
          <p14:tracePt t="18598" x="4584700" y="2995613"/>
          <p14:tracePt t="18615" x="4506913" y="3073400"/>
          <p14:tracePt t="18631" x="4443413" y="3151188"/>
          <p14:tracePt t="18648" x="4403725" y="3203575"/>
          <p14:tracePt t="18664" x="4391025" y="3228975"/>
          <p14:tracePt t="18681" x="4365625" y="3267075"/>
          <p14:tracePt t="18699" x="4365625" y="3344863"/>
          <p14:tracePt t="18716" x="4365625" y="3409950"/>
          <p14:tracePt t="18731" x="4365625" y="3460750"/>
          <p14:tracePt t="18748" x="4365625" y="3500438"/>
          <p14:tracePt t="18764" x="4365625" y="3538538"/>
          <p14:tracePt t="18781" x="4365625" y="3551238"/>
          <p14:tracePt t="18799" x="4365625" y="3578225"/>
          <p14:tracePt t="18817" x="4365625" y="3629025"/>
          <p14:tracePt t="18831" x="4365625" y="3641725"/>
          <p14:tracePt t="18836" x="4365625" y="3654425"/>
          <p14:tracePt t="18848" x="4378325" y="3694113"/>
          <p14:tracePt t="18864" x="4391025" y="3719513"/>
          <p14:tracePt t="18881" x="4403725" y="3732213"/>
          <p14:tracePt t="18898" x="4403725" y="3771900"/>
          <p14:tracePt t="18916" x="4416425" y="3784600"/>
          <p14:tracePt t="18931" x="4430713" y="3797300"/>
          <p14:tracePt t="18948" x="4456113" y="3810000"/>
          <p14:tracePt t="18964" x="4481513" y="3835400"/>
          <p14:tracePt t="18981" x="4533900" y="3862388"/>
          <p14:tracePt t="18998" x="4584700" y="3887788"/>
          <p14:tracePt t="19015" x="4624388" y="3925888"/>
          <p14:tracePt t="19031" x="4662488" y="3925888"/>
          <p14:tracePt t="19048" x="4700588" y="3951288"/>
          <p14:tracePt t="19064" x="4727575" y="3951288"/>
          <p14:tracePt t="19081" x="4740275" y="3951288"/>
          <p14:tracePt t="19098" x="4765675" y="3951288"/>
          <p14:tracePt t="19116" x="4778375" y="3951288"/>
          <p14:tracePt t="19131" x="4791075" y="3951288"/>
          <p14:tracePt t="19158" x="4803775" y="3951288"/>
          <p14:tracePt t="19183" x="4818063" y="3951288"/>
          <p14:tracePt t="19222" x="4830763" y="3951288"/>
          <p14:tracePt t="19230" x="4843463" y="3951288"/>
          <p14:tracePt t="19244" x="4856163" y="3951288"/>
          <p14:tracePt t="19252" x="4868863" y="3951288"/>
          <p14:tracePt t="19266" x="4881563" y="3951288"/>
          <p14:tracePt t="19286" x="4946650" y="3951288"/>
          <p14:tracePt t="19298" x="4972050" y="3951288"/>
          <p14:tracePt t="19315" x="5114925" y="3951288"/>
          <p14:tracePt t="19331" x="5205413" y="3951288"/>
          <p14:tracePt t="19349" x="5295900" y="3951288"/>
          <p14:tracePt t="19367" x="5372100" y="3951288"/>
          <p14:tracePt t="19381" x="5449888" y="3951288"/>
          <p14:tracePt t="19398" x="5502275" y="3951288"/>
          <p14:tracePt t="19417" x="5605463" y="3951288"/>
          <p14:tracePt t="19431" x="5618163" y="3951288"/>
          <p14:tracePt t="19434" x="5630863" y="3938588"/>
          <p14:tracePt t="19449" x="5656263" y="3938588"/>
          <p14:tracePt t="19466" x="5683250" y="3925888"/>
          <p14:tracePt t="19481" x="5695950" y="3925888"/>
          <p14:tracePt t="19499" x="5708650" y="3913188"/>
          <p14:tracePt t="19516" x="5746750" y="3913188"/>
          <p14:tracePt t="19531" x="5786438" y="3913188"/>
          <p14:tracePt t="19548" x="5824538" y="3913188"/>
          <p14:tracePt t="19564" x="5864225" y="3887788"/>
          <p14:tracePt t="19581" x="5889625" y="3887788"/>
          <p14:tracePt t="19598" x="5927725" y="3875088"/>
          <p14:tracePt t="19615" x="5954713" y="3862388"/>
          <p14:tracePt t="19617" x="5967413" y="3862388"/>
          <p14:tracePt t="19631" x="6005513" y="3848100"/>
          <p14:tracePt t="19648" x="6057900" y="3822700"/>
          <p14:tracePt t="19665" x="6083300" y="3822700"/>
          <p14:tracePt t="19682" x="6108700" y="3810000"/>
          <p14:tracePt t="19698" x="6161088" y="3771900"/>
          <p14:tracePt t="19715" x="6199188" y="3744913"/>
          <p14:tracePt t="19717" x="6211888" y="3732213"/>
          <p14:tracePt t="19731" x="6237288" y="3719513"/>
          <p14:tracePt t="19748" x="6276975" y="3668713"/>
          <p14:tracePt t="19765" x="6342063" y="3629025"/>
          <p14:tracePt t="19781" x="6367463" y="3590925"/>
          <p14:tracePt t="19800" x="6392863" y="3551238"/>
          <p14:tracePt t="19815" x="6418263" y="3500438"/>
          <p14:tracePt t="19831" x="6432550" y="3487738"/>
          <p14:tracePt t="19849" x="6445250" y="3473450"/>
          <p14:tracePt t="19867" x="6457950" y="3460750"/>
          <p14:tracePt t="19881" x="6457950" y="3448050"/>
          <p14:tracePt t="19899" x="6457950" y="3422650"/>
          <p14:tracePt t="19917" x="6457950" y="3397250"/>
          <p14:tracePt t="19931" x="6470650" y="3384550"/>
          <p14:tracePt t="19948" x="6470650" y="3370263"/>
          <p14:tracePt t="20127" x="6470650" y="3357563"/>
          <p14:tracePt t="20154" x="6470650" y="3344863"/>
          <p14:tracePt t="20167" x="6457950" y="3344863"/>
          <p14:tracePt t="20178" x="6445250" y="3344863"/>
          <p14:tracePt t="20192" x="6432550" y="3344863"/>
          <p14:tracePt t="20200" x="6418263" y="3344863"/>
          <p14:tracePt t="20215" x="6392863" y="3344863"/>
          <p14:tracePt t="20217" x="6380163" y="3344863"/>
          <p14:tracePt t="20232" x="6315075" y="3344863"/>
          <p14:tracePt t="20248" x="6264275" y="3344863"/>
          <p14:tracePt t="20266" x="6224588" y="3344863"/>
          <p14:tracePt t="20267" x="6186488" y="3344863"/>
          <p14:tracePt t="20282" x="6121400" y="3344863"/>
          <p14:tracePt t="20299" x="6083300" y="3344863"/>
          <p14:tracePt t="20315" x="6018213" y="3344863"/>
          <p14:tracePt t="20333" x="5954713" y="3409950"/>
          <p14:tracePt t="20348" x="5889625" y="3473450"/>
          <p14:tracePt t="20365" x="5811838" y="3525838"/>
          <p14:tracePt t="20383" x="5734050" y="3603625"/>
          <p14:tracePt t="20399" x="5721350" y="3641725"/>
          <p14:tracePt t="20401" x="5695950" y="3668713"/>
          <p14:tracePt t="20414" x="5683250" y="3706813"/>
          <p14:tracePt t="20434" x="5656263" y="3757613"/>
          <p14:tracePt t="20449" x="5643563" y="3784600"/>
          <p14:tracePt t="20466" x="5643563" y="3822700"/>
          <p14:tracePt t="20481" x="5643563" y="3848100"/>
          <p14:tracePt t="20499" x="5643563" y="3875088"/>
          <p14:tracePt t="20516" x="5643563" y="3900488"/>
          <p14:tracePt t="20518" x="5643563" y="3913188"/>
          <p14:tracePt t="20532" x="5656263" y="3951288"/>
          <p14:tracePt t="20548" x="5656263" y="3965575"/>
          <p14:tracePt t="20566" x="5683250" y="3978275"/>
          <p14:tracePt t="20618" x="5695950" y="3990975"/>
          <p14:tracePt t="20634" x="5708650" y="4003675"/>
          <p14:tracePt t="20651" x="5721350" y="4003675"/>
          <p14:tracePt t="20656" x="5759450" y="4029075"/>
          <p14:tracePt t="20667" x="5786438" y="4029075"/>
          <p14:tracePt t="20682" x="5876925" y="4041775"/>
          <p14:tracePt t="20698" x="5967413" y="4056063"/>
          <p14:tracePt t="20715" x="6134100" y="4068763"/>
          <p14:tracePt t="20733" x="6251575" y="4094163"/>
          <p14:tracePt t="20748" x="6418263" y="4132263"/>
          <p14:tracePt t="20767" x="6521450" y="4132263"/>
          <p14:tracePt t="20783" x="6599238" y="4132263"/>
          <p14:tracePt t="20798" x="6651625" y="4132263"/>
          <p14:tracePt t="20816" x="6689725" y="4132263"/>
          <p14:tracePt t="20818" x="6716713" y="4132263"/>
          <p14:tracePt t="20834" x="6780213" y="4132263"/>
          <p14:tracePt t="20848" x="6845300" y="4119563"/>
          <p14:tracePt t="20866" x="6948488" y="4094163"/>
          <p14:tracePt t="20881" x="7038975" y="4068763"/>
          <p14:tracePt t="20898" x="7154863" y="4029075"/>
          <p14:tracePt t="20917" x="7258050" y="3990975"/>
          <p14:tracePt t="20932" x="7297738" y="3990975"/>
          <p14:tracePt t="20949" x="7348538" y="3978275"/>
          <p14:tracePt t="20951" x="7373938" y="3951288"/>
          <p14:tracePt t="20965" x="7400925" y="3951288"/>
          <p14:tracePt t="20967" x="7451725" y="3938588"/>
          <p14:tracePt t="20982" x="7491413" y="3925888"/>
          <p14:tracePt t="20999" x="7567613" y="3900488"/>
          <p14:tracePt t="21015" x="7658100" y="3875088"/>
          <p14:tracePt t="21031" x="7710488" y="3848100"/>
          <p14:tracePt t="21048" x="7761288" y="3848100"/>
          <p14:tracePt t="21067" x="7813675" y="3835400"/>
          <p14:tracePt t="21082" x="7839075" y="3822700"/>
          <p14:tracePt t="21099" x="7866063" y="3810000"/>
          <p14:tracePt t="21117" x="7878763" y="3797300"/>
          <p14:tracePt t="21132" x="7904163" y="3797300"/>
          <p14:tracePt t="21149" x="7956550" y="3757613"/>
          <p14:tracePt t="21166" x="7981950" y="3757613"/>
          <p14:tracePt t="21182" x="8007350" y="3732213"/>
          <p14:tracePt t="21199" x="8072438" y="3732213"/>
          <p14:tracePt t="21215" x="8097838" y="3694113"/>
          <p14:tracePt t="21232" x="8123238" y="3694113"/>
          <p14:tracePt t="21262" x="8135938" y="3681413"/>
          <p14:tracePt t="21562" x="8150225" y="3694113"/>
          <p14:tracePt t="21570" x="8162925" y="3732213"/>
          <p14:tracePt t="21584" x="8175625" y="3757613"/>
          <p14:tracePt t="21599" x="8201025" y="3810000"/>
          <p14:tracePt t="21617" x="8226425" y="3887788"/>
          <p14:tracePt t="21633" x="8226425" y="3913188"/>
          <p14:tracePt t="21649" x="8226425" y="3925888"/>
          <p14:tracePt t="21665" x="8226425" y="3938588"/>
          <p14:tracePt t="21682" x="8226425" y="3965575"/>
          <p14:tracePt t="21699" x="8226425" y="3990975"/>
          <p14:tracePt t="21717" x="8226425" y="4003675"/>
          <p14:tracePt t="21718" x="8226425" y="4016375"/>
          <p14:tracePt t="21738" x="8226425" y="4029075"/>
          <p14:tracePt t="21749" x="8213725" y="4041775"/>
          <p14:tracePt t="21766" x="8201025" y="4041775"/>
          <p14:tracePt t="21782" x="8175625" y="4056063"/>
          <p14:tracePt t="21799" x="8150225" y="4081463"/>
          <p14:tracePt t="21815" x="8085138" y="4081463"/>
          <p14:tracePt t="21832" x="8032750" y="4081463"/>
          <p14:tracePt t="21849" x="7981950" y="4081463"/>
          <p14:tracePt t="21866" x="7929563" y="4081463"/>
          <p14:tracePt t="21882" x="7904163" y="4068763"/>
          <p14:tracePt t="21899" x="7878763" y="4056063"/>
          <p14:tracePt t="21935" x="7878763" y="4041775"/>
          <p14:tracePt t="21940" x="7878763" y="4016375"/>
          <p14:tracePt t="21949" x="7878763" y="3990975"/>
          <p14:tracePt t="21965" x="7878763" y="3913188"/>
          <p14:tracePt t="21982" x="7878763" y="3848100"/>
          <p14:tracePt t="21999" x="7942263" y="3771900"/>
          <p14:tracePt t="22017" x="8020050" y="3629025"/>
          <p14:tracePt t="22032" x="8072438" y="3590925"/>
          <p14:tracePt t="22049" x="8072438" y="3578225"/>
          <p14:tracePt t="22051" x="8085138" y="3578225"/>
          <p14:tracePt t="22067" x="8110538" y="3563938"/>
          <p14:tracePt t="22082" x="8150225" y="3538538"/>
          <p14:tracePt t="22099" x="8188325" y="3538538"/>
          <p14:tracePt t="22117" x="8213725" y="3538538"/>
          <p14:tracePt t="22132" x="8253413" y="3538538"/>
          <p14:tracePt t="22149" x="8291513" y="3578225"/>
          <p14:tracePt t="22168" x="8343900" y="3668713"/>
          <p14:tracePt t="22182" x="8369300" y="3719513"/>
          <p14:tracePt t="22200" x="8382000" y="3771900"/>
          <p14:tracePt t="22216" x="8382000" y="3862388"/>
          <p14:tracePt t="22232" x="8356600" y="3925888"/>
          <p14:tracePt t="22249" x="8291513" y="4003675"/>
          <p14:tracePt t="22266" x="8213725" y="4041775"/>
          <p14:tracePt t="22283" x="8150225" y="4041775"/>
          <p14:tracePt t="22299" x="8032750" y="4081463"/>
          <p14:tracePt t="22315" x="7956550" y="4081463"/>
          <p14:tracePt t="22335" x="7929563" y="4081463"/>
          <p14:tracePt t="22362" x="7916863" y="4081463"/>
          <p14:tracePt t="22370" x="7916863" y="4056063"/>
          <p14:tracePt t="22383" x="7916863" y="4029075"/>
          <p14:tracePt t="22399" x="7942263" y="3900488"/>
          <p14:tracePt t="22402" x="7994650" y="3835400"/>
          <p14:tracePt t="22416" x="8072438" y="3744913"/>
          <p14:tracePt t="22435" x="8201025" y="3668713"/>
          <p14:tracePt t="22450" x="8240713" y="3654425"/>
          <p14:tracePt t="22467" x="8304213" y="3641725"/>
          <p14:tracePt t="22482" x="8329613" y="3641725"/>
          <p14:tracePt t="22514" x="8343900" y="3641725"/>
          <p14:tracePt t="22520" x="8356600" y="3654425"/>
          <p14:tracePt t="22532" x="8356600" y="3694113"/>
          <p14:tracePt t="22549" x="8356600" y="3810000"/>
          <p14:tracePt t="22566" x="8356600" y="3925888"/>
          <p14:tracePt t="22582" x="8356600" y="3990975"/>
          <p14:tracePt t="22599" x="8329613" y="4068763"/>
          <p14:tracePt t="22617" x="8278813" y="4106863"/>
          <p14:tracePt t="22632" x="8213725" y="4146550"/>
          <p14:tracePt t="22649" x="8162925" y="4146550"/>
          <p14:tracePt t="22667" x="8123238" y="4146550"/>
          <p14:tracePt t="22774" x="8110538" y="4146550"/>
          <p14:tracePt t="22794" x="8123238" y="4132263"/>
          <p14:tracePt t="22804" x="8135938" y="4106863"/>
          <p14:tracePt t="22810" x="8150225" y="4106863"/>
          <p14:tracePt t="22818" x="8175625" y="4106863"/>
          <p14:tracePt t="22833" x="8188325" y="4094163"/>
          <p14:tracePt t="22849" x="8240713" y="4068763"/>
          <p14:tracePt t="22866" x="8240713" y="4056063"/>
          <p14:tracePt t="22966" x="8226425" y="4056063"/>
          <p14:tracePt t="22974" x="8213725" y="4056063"/>
          <p14:tracePt t="22983" x="8188325" y="4056063"/>
          <p14:tracePt t="22999" x="8135938" y="4056063"/>
          <p14:tracePt t="23018" x="8085138" y="4056063"/>
          <p14:tracePt t="23036" x="8059738" y="4056063"/>
          <p14:tracePt t="23060" x="8032750" y="4056063"/>
          <p14:tracePt t="23074" x="7994650" y="4068763"/>
          <p14:tracePt t="23084" x="7981950" y="4081463"/>
          <p14:tracePt t="23099" x="7956550" y="4081463"/>
          <p14:tracePt t="23118" x="7904163" y="4119563"/>
          <p14:tracePt t="23132" x="7826375" y="4146550"/>
          <p14:tracePt t="23149" x="7800975" y="4146550"/>
          <p14:tracePt t="23168" x="7775575" y="4159250"/>
          <p14:tracePt t="23182" x="7761288" y="4171950"/>
          <p14:tracePt t="23220" x="7735888" y="4171950"/>
          <p14:tracePt t="23226" x="7735888" y="4184650"/>
          <p14:tracePt t="23236" x="7723188" y="4184650"/>
          <p14:tracePt t="23254" x="7697788" y="4184650"/>
          <p14:tracePt t="23267" x="7697788" y="4210050"/>
          <p14:tracePt t="24166" x="7672388" y="4222750"/>
          <p14:tracePt t="24174" x="7632700" y="4262438"/>
          <p14:tracePt t="24184" x="7620000" y="4262438"/>
          <p14:tracePt t="24201" x="7581900" y="4300538"/>
          <p14:tracePt t="24216" x="7504113" y="4325938"/>
          <p14:tracePt t="24233" x="7451725" y="4352925"/>
          <p14:tracePt t="24250" x="7400925" y="4403725"/>
          <p14:tracePt t="24268" x="7323138" y="4443413"/>
          <p14:tracePt t="24284" x="7232650" y="4506913"/>
          <p14:tracePt t="24299" x="7142163" y="4572000"/>
          <p14:tracePt t="24316" x="7038975" y="4610100"/>
          <p14:tracePt t="24333" x="6935788" y="4649788"/>
          <p14:tracePt t="24335" x="6883400" y="4687888"/>
          <p14:tracePt t="24350" x="6702425" y="4752975"/>
          <p14:tracePt t="24366" x="6521450" y="4818063"/>
          <p14:tracePt t="24386" x="6327775" y="4856163"/>
          <p14:tracePt t="24400" x="6237288" y="4908550"/>
          <p14:tracePt t="24417" x="6096000" y="4946650"/>
          <p14:tracePt t="24433" x="5992813" y="4972050"/>
          <p14:tracePt t="24450" x="5876925" y="5037138"/>
          <p14:tracePt t="24466" x="5824538" y="5049838"/>
          <p14:tracePt t="24484" x="5695950" y="5114925"/>
          <p14:tracePt t="24499" x="5592763" y="5165725"/>
          <p14:tracePt t="24516" x="5527675" y="5165725"/>
          <p14:tracePt t="24533" x="5449888" y="5165725"/>
          <p14:tracePt t="24550" x="5321300" y="5205413"/>
          <p14:tracePt t="24567" x="5230813" y="5218113"/>
          <p14:tracePt t="24583" x="5153025" y="5230813"/>
          <p14:tracePt t="24585" x="5127625" y="5230813"/>
          <p14:tracePt t="24600" x="5075238" y="5230813"/>
          <p14:tracePt t="24616" x="5049838" y="5230813"/>
          <p14:tracePt t="24633" x="5037138" y="5230813"/>
          <p14:tracePt t="24650" x="4984750" y="5243513"/>
          <p14:tracePt t="24669" x="4959350" y="5243513"/>
          <p14:tracePt t="24684" x="4894263" y="5243513"/>
          <p14:tracePt t="24702" x="4843463" y="5243513"/>
          <p14:tracePt t="24718" x="4752975" y="5243513"/>
          <p14:tracePt t="24733" x="4687888" y="5243513"/>
          <p14:tracePt t="24750" x="4597400" y="5243513"/>
          <p14:tracePt t="24767" x="4519613" y="5230813"/>
          <p14:tracePt t="24783" x="4325938" y="5192713"/>
          <p14:tracePt t="24800" x="4249738" y="5178425"/>
          <p14:tracePt t="24818" x="4197350" y="5165725"/>
          <p14:tracePt t="24836" x="4171950" y="5140325"/>
          <p14:tracePt t="24850" x="4159250" y="5140325"/>
          <p14:tracePt t="24868" x="4146550" y="5140325"/>
          <p14:tracePt t="24924" x="4146550" y="5127625"/>
          <p14:tracePt t="24935" x="4132263" y="5114925"/>
          <p14:tracePt t="24939" x="4119563" y="5102225"/>
          <p14:tracePt t="24950" x="4119563" y="5087938"/>
          <p14:tracePt t="24967" x="4068763" y="5049838"/>
          <p14:tracePt t="24983" x="4056063" y="5024438"/>
          <p14:tracePt t="25000" x="4041775" y="4997450"/>
          <p14:tracePt t="25017" x="4041775" y="4933950"/>
          <p14:tracePt t="25034" x="4041775" y="4894263"/>
          <p14:tracePt t="25050" x="4068763" y="4830763"/>
          <p14:tracePt t="25066" x="4094163" y="4791075"/>
          <p14:tracePt t="25083" x="4146550" y="4752975"/>
          <p14:tracePt t="25100" x="4262438" y="4740275"/>
          <p14:tracePt t="25119" x="4443413" y="4727575"/>
          <p14:tracePt t="25135" x="4506913" y="4727575"/>
          <p14:tracePt t="25137" x="4597400" y="4727575"/>
          <p14:tracePt t="25150" x="4778375" y="4687888"/>
          <p14:tracePt t="25168" x="5011738" y="4687888"/>
          <p14:tracePt t="25186" x="5268913" y="4687888"/>
          <p14:tracePt t="25188" x="5359400" y="4687888"/>
          <p14:tracePt t="25201" x="5502275" y="4687888"/>
          <p14:tracePt t="25217" x="5849938" y="4687888"/>
          <p14:tracePt t="25233" x="6148388" y="4727575"/>
          <p14:tracePt t="25250" x="6367463" y="4752975"/>
          <p14:tracePt t="25332" x="6367463" y="4765675"/>
          <p14:tracePt t="25340" x="6367463" y="4791075"/>
          <p14:tracePt t="25350" x="6342063" y="4803775"/>
          <p14:tracePt t="25368" x="6237288" y="4843463"/>
          <p14:tracePt t="25382" x="6121400" y="4868863"/>
          <p14:tracePt t="25400" x="6018213" y="4881563"/>
          <p14:tracePt t="25417" x="5940425" y="4894263"/>
          <p14:tracePt t="25419" x="5876925" y="4894263"/>
          <p14:tracePt t="25434" x="5811838" y="4894263"/>
          <p14:tracePt t="25437" x="5746750" y="4921250"/>
          <p14:tracePt t="25452" x="5580063" y="4933950"/>
          <p14:tracePt t="25467" x="5372100" y="4933950"/>
          <p14:tracePt t="25484" x="5114925" y="4933950"/>
          <p14:tracePt t="25500" x="4908550" y="4933950"/>
          <p14:tracePt t="25517" x="4752975" y="4933950"/>
          <p14:tracePt t="25533" x="4687888" y="4933950"/>
          <p14:tracePt t="25550" x="4662488" y="4933950"/>
          <p14:tracePt t="25567" x="4610100" y="4959350"/>
          <p14:tracePt t="25585" x="4597400" y="4972050"/>
          <p14:tracePt t="25586" x="4584700" y="4972050"/>
          <p14:tracePt t="25603" x="4559300" y="4972050"/>
          <p14:tracePt t="25618" x="4546600" y="4984750"/>
          <p14:tracePt t="25636" x="4506913" y="4984750"/>
          <p14:tracePt t="25649" x="4443413" y="4997450"/>
          <p14:tracePt t="25668" x="4403725" y="5024438"/>
          <p14:tracePt t="25683" x="4365625" y="5024438"/>
          <p14:tracePt t="25700" x="4325938" y="5037138"/>
          <p14:tracePt t="25717" x="4313238" y="5049838"/>
          <p14:tracePt t="25719" x="4300538" y="5049838"/>
          <p14:tracePt t="25734" x="4287838" y="5049838"/>
          <p14:tracePt t="25736" x="4275138" y="5062538"/>
          <p14:tracePt t="25750" x="4262438" y="5062538"/>
          <p14:tracePt t="25767" x="4197350" y="5087938"/>
          <p14:tracePt t="25785" x="4159250" y="5114925"/>
          <p14:tracePt t="25800" x="4146550" y="5114925"/>
          <p14:tracePt t="25818" x="4132263" y="5127625"/>
          <p14:tracePt t="25833" x="4119563" y="5127625"/>
          <p14:tracePt t="25850" x="4106863" y="5140325"/>
          <p14:tracePt t="25870" x="4094163" y="5140325"/>
          <p14:tracePt t="25883" x="4081463" y="5153025"/>
          <p14:tracePt t="25900" x="4068763" y="5153025"/>
          <p14:tracePt t="25917" x="4041775" y="5192713"/>
          <p14:tracePt t="25942" x="4029075" y="5205413"/>
          <p14:tracePt t="25950" x="4016375" y="5205413"/>
          <p14:tracePt t="25968" x="3990975" y="5230813"/>
          <p14:tracePt t="25983" x="3978275" y="5230813"/>
          <p14:tracePt t="26000" x="3965575" y="5256213"/>
          <p14:tracePt t="26018" x="3965575" y="5268913"/>
          <p14:tracePt t="26035" x="3938588" y="5281613"/>
          <p14:tracePt t="26050" x="3913188" y="5295900"/>
          <p14:tracePt t="26068" x="3887788" y="5334000"/>
          <p14:tracePt t="26085" x="3875088" y="5346700"/>
          <p14:tracePt t="26100" x="3875088" y="5359400"/>
          <p14:tracePt t="26117" x="3862388" y="5386388"/>
          <p14:tracePt t="26133" x="3848100" y="5411788"/>
          <p14:tracePt t="26150" x="3835400" y="5437188"/>
          <p14:tracePt t="26166" x="3835400" y="5449888"/>
          <p14:tracePt t="26183" x="3822700" y="5475288"/>
          <p14:tracePt t="26200" x="3822700" y="5489575"/>
          <p14:tracePt t="26217" x="3822700" y="5514975"/>
          <p14:tracePt t="26219" x="3822700" y="5527675"/>
          <p14:tracePt t="26234" x="3822700" y="5580063"/>
          <p14:tracePt t="26250" x="3822700" y="5605463"/>
          <p14:tracePt t="26268" x="3822700" y="5630863"/>
          <p14:tracePt t="26287" x="3822700" y="5643563"/>
          <p14:tracePt t="26308" x="3822700" y="5656263"/>
          <p14:tracePt t="26317" x="3822700" y="5670550"/>
          <p14:tracePt t="26342" x="3822700" y="5683250"/>
          <p14:tracePt t="26350" x="3822700" y="5695950"/>
          <p14:tracePt t="26374" x="3822700" y="5708650"/>
          <p14:tracePt t="26386" x="3822700" y="5721350"/>
          <p14:tracePt t="26412" x="3822700" y="5734050"/>
          <p14:tracePt t="26428" x="3810000" y="5759450"/>
          <p14:tracePt t="26436" x="3810000" y="5773738"/>
          <p14:tracePt t="26456" x="3810000" y="5799138"/>
          <p14:tracePt t="26472" x="3810000" y="5824538"/>
          <p14:tracePt t="26487" x="3810000" y="5837238"/>
          <p14:tracePt t="26586" x="3810000" y="5849938"/>
          <p14:tracePt t="26600" x="3822700" y="5849938"/>
          <p14:tracePt t="26607" x="3848100" y="5849938"/>
          <p14:tracePt t="26618" x="3875088" y="5849938"/>
          <p14:tracePt t="26637" x="3990975" y="5849938"/>
          <p14:tracePt t="26638" x="4029075" y="5864225"/>
          <p14:tracePt t="26650" x="4106863" y="5876925"/>
          <p14:tracePt t="26668" x="4210050" y="5889625"/>
          <p14:tracePt t="26683" x="4340225" y="5940425"/>
          <p14:tracePt t="26706" x="4443413" y="5954713"/>
          <p14:tracePt t="26717" x="4481513" y="5954713"/>
          <p14:tracePt t="26737" x="4506913" y="5954713"/>
          <p14:tracePt t="26794" x="4519613" y="5954713"/>
          <p14:tracePt t="26822" x="4546600" y="5954713"/>
          <p14:tracePt t="26830" x="4546600" y="5940425"/>
          <p14:tracePt t="26842" x="4559300" y="5927725"/>
          <p14:tracePt t="26862" x="4572000" y="5915025"/>
          <p14:tracePt t="26870" x="4597400" y="5902325"/>
          <p14:tracePt t="26888" x="4610100" y="5889625"/>
          <p14:tracePt t="26900" x="4624388" y="5889625"/>
          <p14:tracePt t="26917" x="4637088" y="5876925"/>
          <p14:tracePt t="26940" x="4649788" y="5876925"/>
          <p14:tracePt t="27270" x="4662488" y="5864225"/>
          <p14:tracePt t="27278" x="4687888" y="5864225"/>
          <p14:tracePt t="27287" x="4713288" y="5849938"/>
          <p14:tracePt t="27301" x="4765675" y="5849938"/>
          <p14:tracePt t="27306" x="4803775" y="5849938"/>
          <p14:tracePt t="27317" x="4868863" y="5849938"/>
          <p14:tracePt t="27319" x="4972050" y="5849938"/>
          <p14:tracePt t="27336" x="5192713" y="5849938"/>
          <p14:tracePt t="27351" x="5386388" y="5849938"/>
          <p14:tracePt t="27367" x="5630863" y="5849938"/>
          <p14:tracePt t="27384" x="5889625" y="5849938"/>
          <p14:tracePt t="27400" x="6173788" y="5849938"/>
          <p14:tracePt t="27418" x="6405563" y="5849938"/>
          <p14:tracePt t="27419" x="6508750" y="5849938"/>
          <p14:tracePt t="27435" x="6677025" y="5849938"/>
          <p14:tracePt t="27451" x="6819900" y="5849938"/>
          <p14:tracePt t="27467" x="6883400" y="5849938"/>
          <p14:tracePt t="27487" x="6935788" y="5849938"/>
          <p14:tracePt t="27501" x="6961188" y="5849938"/>
          <p14:tracePt t="27517" x="6973888" y="5849938"/>
          <p14:tracePt t="27564" x="6986588" y="5849938"/>
          <p14:tracePt t="27582" x="7013575" y="5837238"/>
          <p14:tracePt t="27590" x="7026275" y="5837238"/>
          <p14:tracePt t="27600" x="7038975" y="5824538"/>
          <p14:tracePt t="27618" x="7064375" y="5824538"/>
          <p14:tracePt t="27634" x="7104063" y="5811838"/>
          <p14:tracePt t="27651" x="7142163" y="5811838"/>
          <p14:tracePt t="27669" x="7180263" y="5811838"/>
          <p14:tracePt t="27685" x="7207250" y="5811838"/>
          <p14:tracePt t="27701" x="7219950" y="5811838"/>
          <p14:tracePt t="27726" x="7232650" y="5811838"/>
          <p14:tracePt t="28744" x="7258050" y="5811838"/>
          <p14:tracePt t="28760" x="7283450" y="5811838"/>
          <p14:tracePt t="28768" x="7323138" y="5799138"/>
          <p14:tracePt t="28776" x="7361238" y="5799138"/>
          <p14:tracePt t="28784" x="7400925" y="5799138"/>
          <p14:tracePt t="28801" x="7491413" y="5799138"/>
          <p14:tracePt t="28818" x="7554913" y="5799138"/>
          <p14:tracePt t="28836" x="7594600" y="5786438"/>
          <p14:tracePt t="28851" x="7607300" y="5786438"/>
          <p14:tracePt t="28868" x="7620000" y="5786438"/>
          <p14:tracePt t="28884" x="7632700" y="5786438"/>
          <p14:tracePt t="28901" x="7645400" y="5759450"/>
          <p14:tracePt t="28920" x="7658100" y="5759450"/>
          <p14:tracePt t="28944" x="7672388" y="5746750"/>
          <p14:tracePt t="28964" x="7685088" y="5734050"/>
          <p14:tracePt t="28971" x="7697788" y="5734050"/>
          <p14:tracePt t="28985" x="7697788" y="5708650"/>
          <p14:tracePt t="28987" x="7710488" y="5708650"/>
          <p14:tracePt t="29001" x="7710488" y="5695950"/>
          <p14:tracePt t="29004" x="7723188" y="5695950"/>
          <p14:tracePt t="29018" x="7735888" y="5670550"/>
          <p14:tracePt t="29035" x="7735888" y="5643563"/>
          <p14:tracePt t="29051" x="7761288" y="5630863"/>
          <p14:tracePt t="29068" x="7761288" y="5605463"/>
          <p14:tracePt t="29086" x="7761288" y="5565775"/>
          <p14:tracePt t="29101" x="7775575" y="5553075"/>
          <p14:tracePt t="29118" x="7775575" y="5527675"/>
          <p14:tracePt t="29137" x="7775575" y="5514975"/>
          <p14:tracePt t="29182" x="7775575" y="5502275"/>
          <p14:tracePt t="29194" x="7775575" y="5489575"/>
          <p14:tracePt t="29252" x="7775575" y="5475288"/>
          <p14:tracePt t="29272" x="7775575" y="5462588"/>
          <p14:tracePt t="29287" x="7761288" y="5424488"/>
          <p14:tracePt t="29294" x="7761288" y="5411788"/>
          <p14:tracePt t="29302" x="7761288" y="5399088"/>
          <p14:tracePt t="29318" x="7761288" y="5386388"/>
          <p14:tracePt t="29408" x="7761288" y="5437188"/>
          <p14:tracePt t="29416" x="7775575" y="5514975"/>
          <p14:tracePt t="29424" x="7788275" y="5592763"/>
          <p14:tracePt t="29435" x="7788275" y="5643563"/>
          <p14:tracePt t="29451" x="7788275" y="5656263"/>
          <p14:tracePt t="29468" x="7788275" y="5683250"/>
          <p14:tracePt t="29572" x="7800975" y="5683250"/>
          <p14:tracePt t="29580" x="7813675" y="5683250"/>
          <p14:tracePt t="29588" x="7826375" y="5683250"/>
          <p14:tracePt t="29604" x="7826375" y="5670550"/>
          <p14:tracePt t="29607" x="7851775" y="5670550"/>
          <p14:tracePt t="29618" x="7866063" y="5618163"/>
          <p14:tracePt t="29635" x="7916863" y="5580063"/>
          <p14:tracePt t="29651" x="7969250" y="5514975"/>
          <p14:tracePt t="29668" x="8007350" y="5449888"/>
          <p14:tracePt t="29686" x="8032750" y="5399088"/>
          <p14:tracePt t="29702" x="8085138" y="5308600"/>
          <p14:tracePt t="29718" x="8097838" y="5281613"/>
          <p14:tracePt t="29806" x="8097838" y="5295900"/>
          <p14:tracePt t="29814" x="8097838" y="5308600"/>
          <p14:tracePt t="29821" x="8097838" y="5321300"/>
          <p14:tracePt t="29835" x="8097838" y="5334000"/>
          <p14:tracePt t="29837" x="8097838" y="5372100"/>
          <p14:tracePt t="29854" x="8097838" y="5399088"/>
          <p14:tracePt t="29868" x="8097838" y="5437188"/>
          <p14:tracePt t="30090" x="8110538" y="5424488"/>
          <p14:tracePt t="30098" x="8123238" y="5399088"/>
          <p14:tracePt t="30114" x="8150225" y="5372100"/>
          <p14:tracePt t="30122" x="8162925" y="5346700"/>
          <p14:tracePt t="30135" x="8175625" y="5334000"/>
          <p14:tracePt t="30136" x="8188325" y="5308600"/>
          <p14:tracePt t="30152" x="8213725" y="5268913"/>
          <p14:tracePt t="30153" x="8240713" y="5218113"/>
          <p14:tracePt t="30169" x="8278813" y="5114925"/>
          <p14:tracePt t="30186" x="8356600" y="4933950"/>
          <p14:tracePt t="30203" x="8407400" y="4752975"/>
          <p14:tracePt t="30218" x="8497888" y="4519613"/>
          <p14:tracePt t="30234" x="8575675" y="4300538"/>
          <p14:tracePt t="30252" x="8628063" y="4119563"/>
          <p14:tracePt t="30269" x="8704263" y="3925888"/>
          <p14:tracePt t="30286" x="8743950" y="3719513"/>
          <p14:tracePt t="30288" x="8769350" y="3629025"/>
          <p14:tracePt t="30303" x="8821738" y="3306763"/>
          <p14:tracePt t="30318" x="8872538" y="2919413"/>
          <p14:tracePt t="30335" x="8937625" y="2454275"/>
          <p14:tracePt t="30351" x="8937625" y="2066925"/>
          <p14:tracePt t="30370" x="8937625" y="1692275"/>
          <p14:tracePt t="30385" x="8937625" y="1549400"/>
          <p14:tracePt t="30387" x="8937625" y="1433513"/>
          <p14:tracePt t="30404" x="8937625" y="1292225"/>
          <p14:tracePt t="30406" x="8912225" y="1174750"/>
          <p14:tracePt t="30418" x="8885238" y="903288"/>
          <p14:tracePt t="30438" x="8821738" y="606425"/>
          <p14:tracePt t="30451" x="8743950" y="336550"/>
          <p14:tracePt t="30469" x="8640763" y="2540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F48470-79CF-28F1-0A3E-77DC58EAFF07}"/>
              </a:ext>
            </a:extLst>
          </p:cNvPr>
          <p:cNvGraphicFramePr>
            <a:graphicFrameLocks noGrp="1"/>
          </p:cNvGraphicFramePr>
          <p:nvPr/>
        </p:nvGraphicFramePr>
        <p:xfrm>
          <a:off x="2635618" y="3920424"/>
          <a:ext cx="6920764" cy="236074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877930">
                  <a:extLst>
                    <a:ext uri="{9D8B030D-6E8A-4147-A177-3AD203B41FA5}">
                      <a16:colId xmlns:a16="http://schemas.microsoft.com/office/drawing/2014/main" val="4240948052"/>
                    </a:ext>
                  </a:extLst>
                </a:gridCol>
                <a:gridCol w="3042834">
                  <a:extLst>
                    <a:ext uri="{9D8B030D-6E8A-4147-A177-3AD203B41FA5}">
                      <a16:colId xmlns:a16="http://schemas.microsoft.com/office/drawing/2014/main" val="1282508501"/>
                    </a:ext>
                  </a:extLst>
                </a:gridCol>
              </a:tblGrid>
              <a:tr h="17262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Modelo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Precio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44977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"davinci-002"/GPT Base [31]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$0.0020 dólares/1000 tokens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705347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"babbage-002"/GPT Base [32]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$0.0004 / 1000 tokens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095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"text-davinci-002"/GPT-3.5 [33]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$0.0200 dólares/1000 tokens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95490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"text-davinci-003"/GPT-3.5 [34]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>
                          <a:effectLst/>
                        </a:rPr>
                        <a:t>$0.0200 dólares/1000 tokens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08080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"gpt-3.5-turbo-instruct"/GPT-3.5 Turbo [35]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 dirty="0">
                          <a:effectLst/>
                        </a:rPr>
                        <a:t>Entrada: $0.0015 dólares/1000 tokens</a:t>
                      </a:r>
                      <a:endParaRPr lang="en-US" sz="1600" dirty="0">
                        <a:effectLst/>
                      </a:endParaRPr>
                    </a:p>
                    <a:p>
                      <a:pPr indent="144145" algn="just" hangingPunct="0">
                        <a:lnSpc>
                          <a:spcPct val="115000"/>
                        </a:lnSpc>
                      </a:pPr>
                      <a:r>
                        <a:rPr lang="es-MX" sz="1400" dirty="0">
                          <a:effectLst/>
                        </a:rPr>
                        <a:t>Salida: $0.0020 dólares/1000 tokens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63943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85F6D3E-7105-C6DF-657A-1D52AA2DC582}"/>
              </a:ext>
            </a:extLst>
          </p:cNvPr>
          <p:cNvSpPr txBox="1"/>
          <p:nvPr/>
        </p:nvSpPr>
        <p:spPr>
          <a:xfrm>
            <a:off x="3046771" y="3472850"/>
            <a:ext cx="6098458" cy="25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 2.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Modelos GPT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F4F844F-5868-51D9-E385-339FB99B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Selección de modelos para la tarea de pregunta-respuesta</a:t>
            </a:r>
            <a:endParaRPr lang="en-US" sz="3200" dirty="0"/>
          </a:p>
        </p:txBody>
      </p:sp>
      <p:pic>
        <p:nvPicPr>
          <p:cNvPr id="2050" name="Picture 2" descr="chat-gpt-logo-png | MotionGraphicPlus">
            <a:extLst>
              <a:ext uri="{FF2B5EF4-FFF2-40B4-BE49-F238E27FC236}">
                <a16:creationId xmlns:a16="http://schemas.microsoft.com/office/drawing/2014/main" id="{7950E414-E06E-5C26-728C-D6A73873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1507198"/>
            <a:ext cx="4286864" cy="15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77"/>
    </mc:Choice>
    <mc:Fallback xmlns="">
      <p:transition spd="slow" advTm="84677"/>
    </mc:Fallback>
  </mc:AlternateContent>
  <p:extLst>
    <p:ext uri="{3A86A75C-4F4B-4683-9AE1-C65F6400EC91}">
      <p14:laserTraceLst xmlns:p14="http://schemas.microsoft.com/office/powerpoint/2010/main">
        <p14:tracePtLst>
          <p14:tracePt t="1059" x="7969250" y="65088"/>
          <p14:tracePt t="1067" x="7981950" y="180975"/>
          <p14:tracePt t="1075" x="7981950" y="296863"/>
          <p14:tracePt t="1089" x="7994650" y="361950"/>
          <p14:tracePt t="1093" x="8020050" y="452438"/>
          <p14:tracePt t="1105" x="8032750" y="542925"/>
          <p14:tracePt t="1122" x="8045450" y="658813"/>
          <p14:tracePt t="1139" x="8045450" y="723900"/>
          <p14:tracePt t="1157" x="8045450" y="762000"/>
          <p14:tracePt t="1159" x="8032750" y="839788"/>
          <p14:tracePt t="1173" x="7981950" y="917575"/>
          <p14:tracePt t="1175" x="7904163" y="993775"/>
          <p14:tracePt t="1193" x="7710488" y="1187450"/>
          <p14:tracePt t="1205" x="7594600" y="1239838"/>
          <p14:tracePt t="1223" x="7270750" y="1355725"/>
          <p14:tracePt t="1224" x="7116763" y="1408113"/>
          <p14:tracePt t="1239" x="6973888" y="1420813"/>
          <p14:tracePt t="1242" x="6870700" y="1446213"/>
          <p14:tracePt t="1256" x="6767513" y="1458913"/>
          <p14:tracePt t="1272" x="6677025" y="1471613"/>
          <p14:tracePt t="1275" x="6664325" y="1471613"/>
          <p14:tracePt t="1291" x="6651625" y="1471613"/>
          <p14:tracePt t="1293" x="6638925" y="1498600"/>
          <p14:tracePt t="1306" x="6599238" y="1498600"/>
          <p14:tracePt t="1323" x="6573838" y="1498600"/>
          <p14:tracePt t="1325" x="6548438" y="1511300"/>
          <p14:tracePt t="1339" x="6508750" y="1511300"/>
          <p14:tracePt t="1341" x="6483350" y="1511300"/>
          <p14:tracePt t="1357" x="6380163" y="1511300"/>
          <p14:tracePt t="1373" x="6342063" y="1511300"/>
          <p14:tracePt t="1374" x="6276975" y="1511300"/>
          <p14:tracePt t="1390" x="6211888" y="1471613"/>
          <p14:tracePt t="1392" x="6134100" y="1433513"/>
          <p14:tracePt t="1406" x="5940425" y="1355725"/>
          <p14:tracePt t="1423" x="5759450" y="1277938"/>
          <p14:tracePt t="1440" x="5605463" y="1227138"/>
          <p14:tracePt t="1456" x="5399088" y="1187450"/>
          <p14:tracePt t="1475" x="5218113" y="1123950"/>
          <p14:tracePt t="1490" x="5140325" y="1098550"/>
          <p14:tracePt t="1493" x="5075238" y="1046163"/>
          <p14:tracePt t="1505" x="5011738" y="1008063"/>
          <p14:tracePt t="1522" x="4921250" y="930275"/>
          <p14:tracePt t="1539" x="4881563" y="890588"/>
          <p14:tracePt t="1555" x="4791075" y="852488"/>
          <p14:tracePt t="1574" x="4687888" y="827088"/>
          <p14:tracePt t="1591" x="4610100" y="814388"/>
          <p14:tracePt t="1605" x="4559300" y="787400"/>
          <p14:tracePt t="1621" x="4546600" y="787400"/>
          <p14:tracePt t="1642" x="4519613" y="787400"/>
          <p14:tracePt t="1656" x="4481513" y="787400"/>
          <p14:tracePt t="1672" x="4416425" y="787400"/>
          <p14:tracePt t="1692" x="4391025" y="787400"/>
          <p14:tracePt t="1694" x="4378325" y="787400"/>
          <p14:tracePt t="1705" x="4340225" y="787400"/>
          <p14:tracePt t="1722" x="4275138" y="787400"/>
          <p14:tracePt t="1739" x="4235450" y="787400"/>
          <p14:tracePt t="1755" x="4159250" y="787400"/>
          <p14:tracePt t="1772" x="4081463" y="762000"/>
          <p14:tracePt t="1791" x="4029075" y="749300"/>
          <p14:tracePt t="1805" x="3925888" y="749300"/>
          <p14:tracePt t="1824" x="3822700" y="749300"/>
          <p14:tracePt t="1826" x="3797300" y="749300"/>
          <p14:tracePt t="1839" x="3771900" y="749300"/>
          <p14:tracePt t="1859" x="3732213" y="749300"/>
          <p14:tracePt t="1874" x="3706813" y="749300"/>
          <p14:tracePt t="1889" x="3694113" y="749300"/>
          <p14:tracePt t="1905" x="3616325" y="749300"/>
          <p14:tracePt t="1923" x="3500438" y="774700"/>
          <p14:tracePt t="1940" x="3370263" y="800100"/>
          <p14:tracePt t="1956" x="3294063" y="852488"/>
          <p14:tracePt t="1972" x="3254375" y="852488"/>
          <p14:tracePt t="1989" x="3203575" y="865188"/>
          <p14:tracePt t="2005" x="3176588" y="877888"/>
          <p14:tracePt t="2022" x="3163888" y="890588"/>
          <p14:tracePt t="2025" x="3138488" y="890588"/>
          <p14:tracePt t="2071" x="3138488" y="903288"/>
          <p14:tracePt t="2077" x="3138488" y="917575"/>
          <p14:tracePt t="2089" x="3138488" y="942975"/>
          <p14:tracePt t="2107" x="3125788" y="968375"/>
          <p14:tracePt t="2122" x="3125788" y="993775"/>
          <p14:tracePt t="2139" x="3125788" y="1033463"/>
          <p14:tracePt t="2156" x="3125788" y="1046163"/>
          <p14:tracePt t="2175" x="3125788" y="1084263"/>
          <p14:tracePt t="2191" x="3125788" y="1111250"/>
          <p14:tracePt t="2206" x="3125788" y="1136650"/>
          <p14:tracePt t="2222" x="3125788" y="1162050"/>
          <p14:tracePt t="2239" x="3125788" y="1174750"/>
          <p14:tracePt t="2256" x="3125788" y="1187450"/>
          <p14:tracePt t="2275" x="3125788" y="1214438"/>
          <p14:tracePt t="2289" x="3125788" y="1227138"/>
          <p14:tracePt t="2306" x="3125788" y="1239838"/>
          <p14:tracePt t="2365" x="3125788" y="1252538"/>
          <p14:tracePt t="2372" x="3125788" y="1265238"/>
          <p14:tracePt t="2379" x="3125788" y="1277938"/>
          <p14:tracePt t="2395" x="3125788" y="1292225"/>
          <p14:tracePt t="2431" x="3125788" y="1304925"/>
          <p14:tracePt t="2559" x="3138488" y="1317625"/>
          <p14:tracePt t="3555" x="3151188" y="1317625"/>
          <p14:tracePt t="3563" x="3216275" y="1330325"/>
          <p14:tracePt t="3574" x="3357563" y="1355725"/>
          <p14:tracePt t="3589" x="3681413" y="1368425"/>
          <p14:tracePt t="3606" x="3822700" y="1408113"/>
          <p14:tracePt t="3609" x="4146550" y="1433513"/>
          <p14:tracePt t="3623" x="4649788" y="1524000"/>
          <p14:tracePt t="3642" x="4984750" y="1614488"/>
          <p14:tracePt t="3656" x="5230813" y="1665288"/>
          <p14:tracePt t="3673" x="5359400" y="1730375"/>
          <p14:tracePt t="3689" x="5437188" y="1743075"/>
          <p14:tracePt t="3706" x="5502275" y="1743075"/>
          <p14:tracePt t="3724" x="5580063" y="1743075"/>
          <p14:tracePt t="3740" x="5708650" y="1743075"/>
          <p14:tracePt t="3756" x="5889625" y="1770063"/>
          <p14:tracePt t="3761" x="6030913" y="1795463"/>
          <p14:tracePt t="3773" x="6342063" y="1820863"/>
          <p14:tracePt t="3789" x="6626225" y="1860550"/>
          <p14:tracePt t="3806" x="7051675" y="1873250"/>
          <p14:tracePt t="3825" x="7529513" y="1924050"/>
          <p14:tracePt t="3840" x="8072438" y="1949450"/>
          <p14:tracePt t="3843" x="8316913" y="1949450"/>
          <p14:tracePt t="3858" x="8562975" y="1949450"/>
          <p14:tracePt t="3862" x="8782050" y="1949450"/>
          <p14:tracePt t="3874" x="9156700" y="1949450"/>
          <p14:tracePt t="3890" x="9466263" y="1885950"/>
          <p14:tracePt t="3906" x="9609138" y="1860550"/>
          <p14:tracePt t="3908" x="9725025" y="1833563"/>
          <p14:tracePt t="3923" x="9931400" y="1795463"/>
          <p14:tracePt t="3941" x="10177463" y="1770063"/>
          <p14:tracePt t="3956" x="10474325" y="1704975"/>
          <p14:tracePt t="3972" x="10796588" y="1665288"/>
          <p14:tracePt t="3990" x="11198225" y="1601788"/>
          <p14:tracePt t="4006" x="11288713" y="1576388"/>
          <p14:tracePt t="4009" x="11377613" y="1549400"/>
          <p14:tracePt t="4023" x="11468100" y="1524000"/>
          <p14:tracePt t="4040" x="11520488" y="1485900"/>
          <p14:tracePt t="4056" x="11533188" y="1485900"/>
          <p14:tracePt t="4113" x="11507788" y="1485900"/>
          <p14:tracePt t="4122" x="11468100" y="1485900"/>
          <p14:tracePt t="4129" x="11391900" y="1485900"/>
          <p14:tracePt t="4140" x="11288713" y="1485900"/>
          <p14:tracePt t="4156" x="11017250" y="1485900"/>
          <p14:tracePt t="4173" x="10720388" y="1485900"/>
          <p14:tracePt t="4189" x="10564813" y="1498600"/>
          <p14:tracePt t="4206" x="10474325" y="1498600"/>
          <p14:tracePt t="4225" x="10396538" y="1536700"/>
          <p14:tracePt t="4240" x="10255250" y="1576388"/>
          <p14:tracePt t="4256" x="10021888" y="1665288"/>
          <p14:tracePt t="4273" x="9712325" y="1846263"/>
          <p14:tracePt t="4290" x="9196388" y="2066925"/>
          <p14:tracePt t="4306" x="8085138" y="2324100"/>
          <p14:tracePt t="4323" x="6729413" y="2505075"/>
          <p14:tracePt t="4340" x="5411788" y="2635250"/>
          <p14:tracePt t="4356" x="4056063" y="2763838"/>
          <p14:tracePt t="4373" x="2582863" y="2801938"/>
          <p14:tracePt t="4390" x="930275" y="2879725"/>
          <p14:tracePt t="4657" x="284163" y="2427288"/>
          <p14:tracePt t="4675" x="1046163" y="2427288"/>
          <p14:tracePt t="4690" x="1446213" y="2401888"/>
          <p14:tracePt t="4693" x="1846263" y="2363788"/>
          <p14:tracePt t="4706" x="2273300" y="2311400"/>
          <p14:tracePt t="4711" x="2660650" y="2311400"/>
          <p14:tracePt t="4724" x="3138488" y="2273300"/>
          <p14:tracePt t="4742" x="4559300" y="2182813"/>
          <p14:tracePt t="4757" x="4984750" y="2170113"/>
          <p14:tracePt t="4759" x="5359400" y="2117725"/>
          <p14:tracePt t="4774" x="6018213" y="2066925"/>
          <p14:tracePt t="4793" x="6457950" y="2027238"/>
          <p14:tracePt t="4806" x="6586538" y="2001838"/>
          <p14:tracePt t="4809" x="6689725" y="1989138"/>
          <p14:tracePt t="4824" x="6754813" y="1989138"/>
          <p14:tracePt t="4843" x="6780213" y="1989138"/>
          <p14:tracePt t="4899" x="6767513" y="2001838"/>
          <p14:tracePt t="4905" x="6754813" y="2027238"/>
          <p14:tracePt t="4913" x="6729413" y="2066925"/>
          <p14:tracePt t="4924" x="6689725" y="2144713"/>
          <p14:tracePt t="4944" x="6561138" y="2363788"/>
          <p14:tracePt t="4946" x="6521450" y="2454275"/>
          <p14:tracePt t="4957" x="6457950" y="2532063"/>
          <p14:tracePt t="4974" x="6445250" y="2595563"/>
          <p14:tracePt t="5097" x="6405563" y="2595563"/>
          <p14:tracePt t="5106" x="6380163" y="2622550"/>
          <p14:tracePt t="5115" x="6342063" y="2635250"/>
          <p14:tracePt t="5123" x="6302375" y="2660650"/>
          <p14:tracePt t="5140" x="6173788" y="2686050"/>
          <p14:tracePt t="5156" x="5940425" y="2686050"/>
          <p14:tracePt t="5173" x="5683250" y="2686050"/>
          <p14:tracePt t="5191" x="5268913" y="2686050"/>
          <p14:tracePt t="5207" x="4662488" y="2686050"/>
          <p14:tracePt t="5224" x="3965575" y="2622550"/>
          <p14:tracePt t="5240" x="3332163" y="2544763"/>
          <p14:tracePt t="5256" x="2841625" y="2479675"/>
          <p14:tracePt t="5277" x="2492375" y="2414588"/>
          <p14:tracePt t="5290" x="2220913" y="2389188"/>
          <p14:tracePt t="5306" x="1936750" y="2351088"/>
          <p14:tracePt t="5324" x="1704975" y="2311400"/>
          <p14:tracePt t="5342" x="1639888" y="2311400"/>
          <p14:tracePt t="5344" x="1562100" y="2298700"/>
          <p14:tracePt t="5357" x="1408113" y="2273300"/>
          <p14:tracePt t="5374" x="1277938" y="2220913"/>
          <p14:tracePt t="5390" x="1162050" y="2208213"/>
          <p14:tracePt t="5406" x="1071563" y="2195513"/>
          <p14:tracePt t="5424" x="993775" y="2182813"/>
          <p14:tracePt t="5467" x="814388" y="2182813"/>
          <p14:tracePt t="5473" x="800100" y="2182813"/>
          <p14:tracePt t="5481" x="774700" y="2182813"/>
          <p14:tracePt t="5525" x="762000" y="2182813"/>
          <p14:tracePt t="5537" x="762000" y="2195513"/>
          <p14:tracePt t="5545" x="762000" y="2220913"/>
          <p14:tracePt t="5556" x="762000" y="2233613"/>
          <p14:tracePt t="5573" x="762000" y="2298700"/>
          <p14:tracePt t="5590" x="762000" y="2351088"/>
          <p14:tracePt t="5592" x="774700" y="2401888"/>
          <p14:tracePt t="5606" x="800100" y="2414588"/>
          <p14:tracePt t="5608" x="865188" y="2479675"/>
          <p14:tracePt t="5624" x="981075" y="2570163"/>
          <p14:tracePt t="5640" x="1149350" y="2647950"/>
          <p14:tracePt t="5657" x="1355725" y="2711450"/>
          <p14:tracePt t="5676" x="1576388" y="2738438"/>
          <p14:tracePt t="5692" x="1755775" y="2763838"/>
          <p14:tracePt t="5707" x="1885950" y="2763838"/>
          <p14:tracePt t="5724" x="2027238" y="2763838"/>
          <p14:tracePt t="5727" x="2105025" y="2763838"/>
          <p14:tracePt t="5739" x="2182813" y="2763838"/>
          <p14:tracePt t="5756" x="2441575" y="2751138"/>
          <p14:tracePt t="5773" x="2557463" y="2725738"/>
          <p14:tracePt t="5790" x="2725738" y="2725738"/>
          <p14:tracePt t="5807" x="2879725" y="2725738"/>
          <p14:tracePt t="5823" x="3048000" y="2711450"/>
          <p14:tracePt t="5839" x="3189288" y="2698750"/>
          <p14:tracePt t="5856" x="3319463" y="2686050"/>
          <p14:tracePt t="5873" x="3500438" y="2686050"/>
          <p14:tracePt t="5889" x="3641725" y="2673350"/>
          <p14:tracePt t="5907" x="3771900" y="2660650"/>
          <p14:tracePt t="5923" x="3925888" y="2608263"/>
          <p14:tracePt t="5940" x="4119563" y="2570163"/>
          <p14:tracePt t="5957" x="4325938" y="2544763"/>
          <p14:tracePt t="5973" x="4416425" y="2505075"/>
          <p14:tracePt t="5993" x="4468813" y="2492375"/>
          <p14:tracePt t="6119" x="4481513" y="2479675"/>
          <p14:tracePt t="6147" x="4481513" y="2454275"/>
          <p14:tracePt t="6156" x="4456113" y="2414588"/>
          <p14:tracePt t="6163" x="4443413" y="2389188"/>
          <p14:tracePt t="6174" x="4430713" y="2363788"/>
          <p14:tracePt t="6190" x="4378325" y="2298700"/>
          <p14:tracePt t="6207" x="4275138" y="2233613"/>
          <p14:tracePt t="6224" x="4146550" y="2157413"/>
          <p14:tracePt t="6227" x="4056063" y="2092325"/>
          <p14:tracePt t="6240" x="4016375" y="2054225"/>
          <p14:tracePt t="6243" x="3913188" y="2001838"/>
          <p14:tracePt t="6257" x="3771900" y="1949450"/>
          <p14:tracePt t="6273" x="3578225" y="1860550"/>
          <p14:tracePt t="6294" x="3397250" y="1782763"/>
          <p14:tracePt t="6296" x="3332163" y="1770063"/>
          <p14:tracePt t="6307" x="3241675" y="1743075"/>
          <p14:tracePt t="6324" x="3073400" y="1730375"/>
          <p14:tracePt t="6340" x="2879725" y="1730375"/>
          <p14:tracePt t="6344" x="2763838" y="1730375"/>
          <p14:tracePt t="6359" x="2544763" y="1730375"/>
          <p14:tracePt t="6376" x="2351088" y="1730375"/>
          <p14:tracePt t="6390" x="2170113" y="1795463"/>
          <p14:tracePt t="6407" x="2054225" y="1885950"/>
          <p14:tracePt t="6423" x="2001838" y="2001838"/>
          <p14:tracePt t="6444" x="1963738" y="2220913"/>
          <p14:tracePt t="6457" x="1963738" y="2324100"/>
          <p14:tracePt t="6473" x="1949450" y="2466975"/>
          <p14:tracePt t="6475" x="1949450" y="2532063"/>
          <p14:tracePt t="6490" x="1949450" y="2570163"/>
          <p14:tracePt t="6491" x="1949450" y="2635250"/>
          <p14:tracePt t="6507" x="1949450" y="2711450"/>
          <p14:tracePt t="6523" x="2014538" y="2841625"/>
          <p14:tracePt t="6542" x="2157413" y="2944813"/>
          <p14:tracePt t="6557" x="2273300" y="3022600"/>
          <p14:tracePt t="6573" x="2441575" y="3086100"/>
          <p14:tracePt t="6593" x="2673350" y="3113088"/>
          <p14:tracePt t="6608" x="2763838" y="3113088"/>
          <p14:tracePt t="6611" x="2816225" y="3113088"/>
          <p14:tracePt t="6623" x="2982913" y="3113088"/>
          <p14:tracePt t="6640" x="3216275" y="3060700"/>
          <p14:tracePt t="6657" x="3473450" y="3048000"/>
          <p14:tracePt t="6674" x="3732213" y="3009900"/>
          <p14:tracePt t="6690" x="3925888" y="2995613"/>
          <p14:tracePt t="6707" x="4171950" y="2944813"/>
          <p14:tracePt t="6724" x="4456113" y="2906713"/>
          <p14:tracePt t="6727" x="4584700" y="2879725"/>
          <p14:tracePt t="6741" x="4803775" y="2854325"/>
          <p14:tracePt t="6757" x="4881563" y="2828925"/>
          <p14:tracePt t="6774" x="4921250" y="2816225"/>
          <p14:tracePt t="6829" x="4921250" y="2801938"/>
          <p14:tracePt t="6842" x="4921250" y="2789238"/>
          <p14:tracePt t="6847" x="4933950" y="2751138"/>
          <p14:tracePt t="6856" x="4933950" y="2738438"/>
          <p14:tracePt t="6875" x="4933950" y="2647950"/>
          <p14:tracePt t="6890" x="4933950" y="2595563"/>
          <p14:tracePt t="6907" x="4933950" y="2532063"/>
          <p14:tracePt t="6924" x="4933950" y="2492375"/>
          <p14:tracePt t="6940" x="4921250" y="2441575"/>
          <p14:tracePt t="6958" x="4881563" y="2389188"/>
          <p14:tracePt t="6977" x="4818063" y="2311400"/>
          <p14:tracePt t="6995" x="4624388" y="2130425"/>
          <p14:tracePt t="7018" x="4468813" y="2014538"/>
          <p14:tracePt t="7020" x="4391025" y="1949450"/>
          <p14:tracePt t="7027" x="4300538" y="1924050"/>
          <p14:tracePt t="7040" x="4222750" y="1860550"/>
          <p14:tracePt t="7057" x="4094163" y="1833563"/>
          <p14:tracePt t="7074" x="3990975" y="1795463"/>
          <p14:tracePt t="7093" x="3822700" y="1782763"/>
          <p14:tracePt t="7107" x="3681413" y="1782763"/>
          <p14:tracePt t="7123" x="3538538" y="1782763"/>
          <p14:tracePt t="7144" x="3241675" y="1782763"/>
          <p14:tracePt t="7156" x="3151188" y="1782763"/>
          <p14:tracePt t="7174" x="2995613" y="1795463"/>
          <p14:tracePt t="7177" x="2932113" y="1846263"/>
          <p14:tracePt t="7191" x="2828925" y="1936750"/>
          <p14:tracePt t="7208" x="2725738" y="2039938"/>
          <p14:tracePt t="7226" x="2686050" y="2144713"/>
          <p14:tracePt t="7240" x="2660650" y="2208213"/>
          <p14:tracePt t="7257" x="2647950" y="2298700"/>
          <p14:tracePt t="7274" x="2647950" y="2376488"/>
          <p14:tracePt t="7290" x="2660650" y="2479675"/>
          <p14:tracePt t="7307" x="2711450" y="2570163"/>
          <p14:tracePt t="7324" x="2776538" y="2647950"/>
          <p14:tracePt t="7341" x="2879725" y="2698750"/>
          <p14:tracePt t="7358" x="2919413" y="2738438"/>
          <p14:tracePt t="7374" x="2957513" y="2751138"/>
          <p14:tracePt t="7390" x="2995613" y="2751138"/>
          <p14:tracePt t="7407" x="3009900" y="2751138"/>
          <p14:tracePt t="7424" x="3035300" y="2751138"/>
          <p14:tracePt t="7426" x="3048000" y="2751138"/>
          <p14:tracePt t="7441" x="3060700" y="2751138"/>
          <p14:tracePt t="7444" x="3073400" y="2725738"/>
          <p14:tracePt t="7457" x="3125788" y="2725738"/>
          <p14:tracePt t="7474" x="3151188" y="2711450"/>
          <p14:tracePt t="7491" x="3163888" y="2711450"/>
          <p14:tracePt t="7494" x="3176588" y="2711450"/>
          <p14:tracePt t="7509" x="3189288" y="2711450"/>
          <p14:tracePt t="7524" x="3203575" y="2698750"/>
          <p14:tracePt t="7540" x="3216275" y="2686050"/>
          <p14:tracePt t="7557" x="3228975" y="2686050"/>
          <p14:tracePt t="7574" x="3241675" y="2686050"/>
          <p14:tracePt t="7577" x="3254375" y="2673350"/>
          <p14:tracePt t="7593" x="3267075" y="2660650"/>
          <p14:tracePt t="7629" x="3279775" y="2647950"/>
          <p14:tracePt t="7653" x="3294063" y="2647950"/>
          <p14:tracePt t="7661" x="3332163" y="2622550"/>
          <p14:tracePt t="7674" x="3357563" y="2622550"/>
          <p14:tracePt t="7677" x="3397250" y="2595563"/>
          <p14:tracePt t="7691" x="3435350" y="2595563"/>
          <p14:tracePt t="7708" x="3538538" y="2544763"/>
          <p14:tracePt t="7726" x="3668713" y="2517775"/>
          <p14:tracePt t="7740" x="3744913" y="2466975"/>
          <p14:tracePt t="7757" x="3822700" y="2441575"/>
          <p14:tracePt t="7774" x="3862388" y="2414588"/>
          <p14:tracePt t="7791" x="3875088" y="2401888"/>
          <p14:tracePt t="7808" x="3900488" y="2389188"/>
          <p14:tracePt t="7826" x="3913188" y="2376488"/>
          <p14:tracePt t="7841" x="3925888" y="2363788"/>
          <p14:tracePt t="7858" x="3938588" y="2351088"/>
          <p14:tracePt t="7875" x="3951288" y="2338388"/>
          <p14:tracePt t="7895" x="3965575" y="2298700"/>
          <p14:tracePt t="8077" x="3951288" y="2298700"/>
          <p14:tracePt t="8086" x="3925888" y="2298700"/>
          <p14:tracePt t="8095" x="3913188" y="2298700"/>
          <p14:tracePt t="8107" x="3862388" y="2338388"/>
          <p14:tracePt t="8126" x="3719513" y="2441575"/>
          <p14:tracePt t="8141" x="3629025" y="2532063"/>
          <p14:tracePt t="8158" x="3551238" y="2595563"/>
          <p14:tracePt t="8174" x="3538538" y="2622550"/>
          <p14:tracePt t="8176" x="3513138" y="2647950"/>
          <p14:tracePt t="8196" x="3513138" y="2660650"/>
          <p14:tracePt t="8208" x="3513138" y="2673350"/>
          <p14:tracePt t="8224" x="3500438" y="2738438"/>
          <p14:tracePt t="8241" x="3500438" y="2776538"/>
          <p14:tracePt t="8258" x="3500438" y="2789238"/>
          <p14:tracePt t="8274" x="3500438" y="2801938"/>
          <p14:tracePt t="8277" x="3500438" y="2816225"/>
          <p14:tracePt t="8363" x="3500438" y="2828925"/>
          <p14:tracePt t="8377" x="3513138" y="2841625"/>
          <p14:tracePt t="8387" x="3538538" y="2841625"/>
          <p14:tracePt t="8396" x="3578225" y="2854325"/>
          <p14:tracePt t="8408" x="3603625" y="2854325"/>
          <p14:tracePt t="8425" x="3694113" y="2854325"/>
          <p14:tracePt t="8442" x="3822700" y="2867025"/>
          <p14:tracePt t="8460" x="3938588" y="2867025"/>
          <p14:tracePt t="8474" x="4003675" y="2867025"/>
          <p14:tracePt t="8491" x="4068763" y="2867025"/>
          <p14:tracePt t="8508" x="4132263" y="2867025"/>
          <p14:tracePt t="8525" x="4184650" y="2854325"/>
          <p14:tracePt t="8542" x="4235450" y="2828925"/>
          <p14:tracePt t="8558" x="4262438" y="2816225"/>
          <p14:tracePt t="9019" x="4275138" y="2816225"/>
          <p14:tracePt t="9027" x="4262438" y="2816225"/>
          <p14:tracePt t="9042" x="4222750" y="2816225"/>
          <p14:tracePt t="9058" x="4159250" y="2816225"/>
          <p14:tracePt t="9074" x="4146550" y="2816225"/>
          <p14:tracePt t="9109" x="4132263" y="2816225"/>
          <p14:tracePt t="9115" x="4119563" y="2816225"/>
          <p14:tracePt t="9125" x="4068763" y="2816225"/>
          <p14:tracePt t="9142" x="3990975" y="2816225"/>
          <p14:tracePt t="9158" x="3900488" y="2816225"/>
          <p14:tracePt t="9175" x="3822700" y="2816225"/>
          <p14:tracePt t="9191" x="3810000" y="2816225"/>
          <p14:tracePt t="9701" x="3810000" y="2801938"/>
          <p14:tracePt t="9710" x="3810000" y="2789238"/>
          <p14:tracePt t="9715" x="3810000" y="2776538"/>
          <p14:tracePt t="9725" x="3822700" y="2763838"/>
          <p14:tracePt t="9742" x="3835400" y="2751138"/>
          <p14:tracePt t="9744" x="3862388" y="2738438"/>
          <p14:tracePt t="9759" x="3900488" y="2725738"/>
          <p14:tracePt t="9761" x="3913188" y="2711450"/>
          <p14:tracePt t="9775" x="3925888" y="2698750"/>
          <p14:tracePt t="9791" x="3990975" y="2686050"/>
          <p14:tracePt t="9793" x="4016375" y="2686050"/>
          <p14:tracePt t="9810" x="4068763" y="2673350"/>
          <p14:tracePt t="9813" x="4094163" y="2673350"/>
          <p14:tracePt t="9825" x="4171950" y="2673350"/>
          <p14:tracePt t="9844" x="4210050" y="2673350"/>
          <p14:tracePt t="9862" x="4287838" y="2673350"/>
          <p14:tracePt t="9864" x="4313238" y="2673350"/>
          <p14:tracePt t="9875" x="4325938" y="2673350"/>
          <p14:tracePt t="9892" x="4352925" y="2673350"/>
          <p14:tracePt t="9895" x="4378325" y="2673350"/>
          <p14:tracePt t="9908" x="4391025" y="2673350"/>
          <p14:tracePt t="9910" x="4403725" y="2673350"/>
          <p14:tracePt t="9926" x="4430713" y="2673350"/>
          <p14:tracePt t="9941" x="4443413" y="2673350"/>
          <p14:tracePt t="9960" x="4456113" y="2673350"/>
          <p14:tracePt t="9975" x="4481513" y="2673350"/>
          <p14:tracePt t="9992" x="4506913" y="2673350"/>
          <p14:tracePt t="10009" x="4533900" y="2673350"/>
          <p14:tracePt t="10025" x="4559300" y="2673350"/>
          <p14:tracePt t="10043" x="4584700" y="2673350"/>
          <p14:tracePt t="10058" x="4597400" y="2673350"/>
          <p14:tracePt t="10076" x="4610100" y="2673350"/>
          <p14:tracePt t="10091" x="4624388" y="2673350"/>
          <p14:tracePt t="10272" x="4637088" y="2673350"/>
          <p14:tracePt t="10283" x="4662488" y="2673350"/>
          <p14:tracePt t="10292" x="4675188" y="2673350"/>
          <p14:tracePt t="10308" x="4727575" y="2647950"/>
          <p14:tracePt t="10311" x="4740275" y="2647950"/>
          <p14:tracePt t="10325" x="4791075" y="2647950"/>
          <p14:tracePt t="10342" x="4830763" y="2622550"/>
          <p14:tracePt t="10358" x="4856163" y="2622550"/>
          <p14:tracePt t="10375" x="4881563" y="2622550"/>
          <p14:tracePt t="10391" x="4908550" y="2608263"/>
          <p14:tracePt t="10408" x="4933950" y="2608263"/>
          <p14:tracePt t="10425" x="4959350" y="2608263"/>
          <p14:tracePt t="10441" x="4997450" y="2608263"/>
          <p14:tracePt t="10459" x="5024438" y="2608263"/>
          <p14:tracePt t="10475" x="5049838" y="2595563"/>
          <p14:tracePt t="10492" x="5102225" y="2582863"/>
          <p14:tracePt t="10508" x="5127625" y="2582863"/>
          <p14:tracePt t="10525" x="5192713" y="2582863"/>
          <p14:tracePt t="10543" x="5295900" y="2582863"/>
          <p14:tracePt t="10559" x="5475288" y="2582863"/>
          <p14:tracePt t="10574" x="5695950" y="2582863"/>
          <p14:tracePt t="10594" x="5902325" y="2582863"/>
          <p14:tracePt t="10595" x="6018213" y="2582863"/>
          <p14:tracePt t="10608" x="6121400" y="2582863"/>
          <p14:tracePt t="10625" x="6354763" y="2582863"/>
          <p14:tracePt t="10642" x="6508750" y="2582863"/>
          <p14:tracePt t="10658" x="6664325" y="2557463"/>
          <p14:tracePt t="10675" x="6819900" y="2532063"/>
          <p14:tracePt t="10691" x="6986588" y="2505075"/>
          <p14:tracePt t="10708" x="7077075" y="2492375"/>
          <p14:tracePt t="10725" x="7194550" y="2466975"/>
          <p14:tracePt t="10742" x="7258050" y="2466975"/>
          <p14:tracePt t="10761" x="7323138" y="2427288"/>
          <p14:tracePt t="10763" x="7373938" y="2414588"/>
          <p14:tracePt t="10779" x="7413625" y="2401888"/>
          <p14:tracePt t="10782" x="7451725" y="2376488"/>
          <p14:tracePt t="10792" x="7529513" y="2351088"/>
          <p14:tracePt t="10809" x="7645400" y="2273300"/>
          <p14:tracePt t="10825" x="7800975" y="2208213"/>
          <p14:tracePt t="10843" x="7929563" y="2144713"/>
          <p14:tracePt t="10859" x="8032750" y="2079625"/>
          <p14:tracePt t="10875" x="8135938" y="2027238"/>
          <p14:tracePt t="10893" x="8213725" y="1989138"/>
          <p14:tracePt t="10895" x="8253413" y="1949450"/>
          <p14:tracePt t="10909" x="8304213" y="1911350"/>
          <p14:tracePt t="10925" x="8369300" y="1873250"/>
          <p14:tracePt t="10943" x="8434388" y="1808163"/>
          <p14:tracePt t="10945" x="8447088" y="1795463"/>
          <p14:tracePt t="10959" x="8497888" y="1755775"/>
          <p14:tracePt t="10962" x="8510588" y="1743075"/>
          <p14:tracePt t="10975" x="8523288" y="1704975"/>
          <p14:tracePt t="11014" x="8523288" y="1692275"/>
          <p14:tracePt t="11019" x="8523288" y="1679575"/>
          <p14:tracePt t="11026" x="8510588" y="1665288"/>
          <p14:tracePt t="11043" x="8472488" y="1652588"/>
          <p14:tracePt t="11059" x="8434388" y="1627188"/>
          <p14:tracePt t="11075" x="8407400" y="1627188"/>
          <p14:tracePt t="11094" x="8291513" y="1601788"/>
          <p14:tracePt t="11109" x="8253413" y="1589088"/>
          <p14:tracePt t="11125" x="8226425" y="1589088"/>
          <p14:tracePt t="11143" x="8213725" y="1589088"/>
          <p14:tracePt t="11145" x="8162925" y="1589088"/>
          <p14:tracePt t="11159" x="8123238" y="1589088"/>
          <p14:tracePt t="11161" x="8085138" y="1589088"/>
          <p14:tracePt t="11175" x="8020050" y="1589088"/>
          <p14:tracePt t="11193" x="7839075" y="1589088"/>
          <p14:tracePt t="11208" x="7761288" y="1589088"/>
          <p14:tracePt t="11225" x="7748588" y="1589088"/>
          <p14:tracePt t="11383" x="7735888" y="1589088"/>
          <p14:tracePt t="11387" x="7685088" y="1589088"/>
          <p14:tracePt t="11395" x="7594600" y="1589088"/>
          <p14:tracePt t="11409" x="7478713" y="1627188"/>
          <p14:tracePt t="11425" x="7413625" y="1665288"/>
          <p14:tracePt t="11442" x="7323138" y="1717675"/>
          <p14:tracePt t="11459" x="7154863" y="1846263"/>
          <p14:tracePt t="11475" x="6973888" y="1976438"/>
          <p14:tracePt t="11494" x="6870700" y="2039938"/>
          <p14:tracePt t="11495" x="6832600" y="2079625"/>
          <p14:tracePt t="11509" x="6780213" y="2117725"/>
          <p14:tracePt t="11525" x="6729413" y="2157413"/>
          <p14:tracePt t="11543" x="6677025" y="2195513"/>
          <p14:tracePt t="11545" x="6651625" y="2220913"/>
          <p14:tracePt t="11559" x="6626225" y="2233613"/>
          <p14:tracePt t="11579" x="6611938" y="2247900"/>
          <p14:tracePt t="11598" x="6599238" y="2260600"/>
          <p14:tracePt t="11612" x="6586538" y="2298700"/>
          <p14:tracePt t="11614" x="6573838" y="2311400"/>
          <p14:tracePt t="11625" x="6548438" y="2324100"/>
          <p14:tracePt t="11642" x="6521450" y="2363788"/>
          <p14:tracePt t="11658" x="6483350" y="2389188"/>
          <p14:tracePt t="11739" x="6470650" y="2389188"/>
          <p14:tracePt t="11762" x="6483350" y="2401888"/>
          <p14:tracePt t="11767" x="6496050" y="2401888"/>
          <p14:tracePt t="11776" x="6548438" y="2414588"/>
          <p14:tracePt t="11792" x="6586538" y="2414588"/>
          <p14:tracePt t="11795" x="6651625" y="2427288"/>
          <p14:tracePt t="11808" x="6742113" y="2454275"/>
          <p14:tracePt t="11825" x="6935788" y="2492375"/>
          <p14:tracePt t="11842" x="7154863" y="2505075"/>
          <p14:tracePt t="11859" x="7373938" y="2544763"/>
          <p14:tracePt t="11875" x="7567613" y="2557463"/>
          <p14:tracePt t="11894" x="7748588" y="2570163"/>
          <p14:tracePt t="11895" x="7813675" y="2582863"/>
          <p14:tracePt t="11909" x="7878763" y="2582863"/>
          <p14:tracePt t="11925" x="7904163" y="2595563"/>
          <p14:tracePt t="11944" x="7942263" y="2595563"/>
          <p14:tracePt t="11960" x="8020050" y="2595563"/>
          <p14:tracePt t="11976" x="8097838" y="2595563"/>
          <p14:tracePt t="11993" x="8188325" y="2595563"/>
          <p14:tracePt t="12010" x="8278813" y="2582863"/>
          <p14:tracePt t="12025" x="8343900" y="2582863"/>
          <p14:tracePt t="12042" x="8394700" y="2557463"/>
          <p14:tracePt t="12058" x="8434388" y="2557463"/>
          <p14:tracePt t="12076" x="8459788" y="2557463"/>
          <p14:tracePt t="12143" x="8459788" y="2570163"/>
          <p14:tracePt t="12151" x="8407400" y="2595563"/>
          <p14:tracePt t="12160" x="8356600" y="2622550"/>
          <p14:tracePt t="12176" x="8278813" y="2686050"/>
          <p14:tracePt t="12195" x="8162925" y="2725738"/>
          <p14:tracePt t="12209" x="8007350" y="2801938"/>
          <p14:tracePt t="12226" x="7723188" y="2879725"/>
          <p14:tracePt t="12242" x="7464425" y="2906713"/>
          <p14:tracePt t="12259" x="7194550" y="2957513"/>
          <p14:tracePt t="12277" x="6910388" y="3009900"/>
          <p14:tracePt t="12293" x="6702425" y="3022600"/>
          <p14:tracePt t="12309" x="6483350" y="3048000"/>
          <p14:tracePt t="12326" x="6237288" y="3086100"/>
          <p14:tracePt t="12343" x="6018213" y="3138488"/>
          <p14:tracePt t="12359" x="5799138" y="3228975"/>
          <p14:tracePt t="12375" x="5618163" y="3306763"/>
          <p14:tracePt t="12394" x="5462588" y="3370263"/>
          <p14:tracePt t="12409" x="5386388" y="3409950"/>
          <p14:tracePt t="12426" x="5295900" y="3448050"/>
          <p14:tracePt t="12445" x="5281613" y="3448050"/>
          <p14:tracePt t="12461" x="5243513" y="3460750"/>
          <p14:tracePt t="12476" x="5230813" y="3473450"/>
          <p14:tracePt t="12492" x="5178425" y="3473450"/>
          <p14:tracePt t="12509" x="5102225" y="3487738"/>
          <p14:tracePt t="12526" x="5037138" y="3487738"/>
          <p14:tracePt t="12530" x="4997450" y="3487738"/>
          <p14:tracePt t="12543" x="4984750" y="3487738"/>
          <p14:tracePt t="12621" x="4972050" y="3487738"/>
          <p14:tracePt t="12657" x="4997450" y="3487738"/>
          <p14:tracePt t="12665" x="5037138" y="3487738"/>
          <p14:tracePt t="12676" x="5075238" y="3487738"/>
          <p14:tracePt t="12694" x="5230813" y="3460750"/>
          <p14:tracePt t="12709" x="5399088" y="3409950"/>
          <p14:tracePt t="12726" x="5553075" y="3370263"/>
          <p14:tracePt t="12729" x="5656263" y="3370263"/>
          <p14:tracePt t="12743" x="5746750" y="3357563"/>
          <p14:tracePt t="12746" x="5849938" y="3357563"/>
          <p14:tracePt t="12759" x="6043613" y="3357563"/>
          <p14:tracePt t="12776" x="6211888" y="3357563"/>
          <p14:tracePt t="12793" x="6418263" y="3357563"/>
          <p14:tracePt t="12809" x="6586538" y="3357563"/>
          <p14:tracePt t="12826" x="6689725" y="3357563"/>
          <p14:tracePt t="12844" x="6742113" y="3357563"/>
          <p14:tracePt t="12861" x="6767513" y="3357563"/>
          <p14:tracePt t="12935" x="6780213" y="3344863"/>
          <p14:tracePt t="12945" x="6792913" y="3344863"/>
          <p14:tracePt t="12951" x="6832600" y="3306763"/>
          <p14:tracePt t="12963" x="6832600" y="3294063"/>
          <p14:tracePt t="12976" x="6923088" y="3228975"/>
          <p14:tracePt t="12994" x="6973888" y="3203575"/>
          <p14:tracePt t="13010" x="7038975" y="3189288"/>
          <p14:tracePt t="13026" x="7154863" y="3125788"/>
          <p14:tracePt t="13044" x="7310438" y="3073400"/>
          <p14:tracePt t="13060" x="7529513" y="3022600"/>
          <p14:tracePt t="13076" x="7904163" y="2932113"/>
          <p14:tracePt t="13094" x="8394700" y="2789238"/>
          <p14:tracePt t="13110" x="8743950" y="2711450"/>
          <p14:tracePt t="13126" x="8950325" y="2698750"/>
          <p14:tracePt t="13143" x="9002713" y="2698750"/>
          <p14:tracePt t="13178" x="9002713" y="2686050"/>
          <p14:tracePt t="13264" x="8988425" y="2686050"/>
          <p14:tracePt t="13271" x="8950325" y="2686050"/>
          <p14:tracePt t="13279" x="8872538" y="2686050"/>
          <p14:tracePt t="13293" x="8782050" y="2686050"/>
          <p14:tracePt t="13309" x="8537575" y="2711450"/>
          <p14:tracePt t="13327" x="8266113" y="2711450"/>
          <p14:tracePt t="13329" x="8123238" y="2711450"/>
          <p14:tracePt t="13344" x="7813675" y="2711450"/>
          <p14:tracePt t="13360" x="7491413" y="2711450"/>
          <p14:tracePt t="13376" x="7180263" y="2711450"/>
          <p14:tracePt t="13395" x="6780213" y="2711450"/>
          <p14:tracePt t="13409" x="6380163" y="2725738"/>
          <p14:tracePt t="13426" x="5630863" y="2751138"/>
          <p14:tracePt t="13443" x="5192713" y="2763838"/>
          <p14:tracePt t="13460" x="4803775" y="2816225"/>
          <p14:tracePt t="13476" x="4494213" y="2816225"/>
          <p14:tracePt t="13478" x="4340225" y="2816225"/>
          <p14:tracePt t="13494" x="4041775" y="2816225"/>
          <p14:tracePt t="13509" x="3744913" y="2816225"/>
          <p14:tracePt t="13526" x="3344863" y="2816225"/>
          <p14:tracePt t="13543" x="2828925" y="2816225"/>
          <p14:tracePt t="13559" x="2414588" y="2816225"/>
          <p14:tracePt t="13576" x="1976438" y="2763838"/>
          <p14:tracePt t="13594" x="1524000" y="2711450"/>
          <p14:tracePt t="13611" x="1408113" y="2711450"/>
          <p14:tracePt t="13626" x="1355725" y="2711450"/>
          <p14:tracePt t="13643" x="1277938" y="2711450"/>
          <p14:tracePt t="13659" x="1201738" y="2725738"/>
          <p14:tracePt t="13677" x="1084263" y="2751138"/>
          <p14:tracePt t="13693" x="968375" y="2763838"/>
          <p14:tracePt t="13709" x="917575" y="2763838"/>
          <p14:tracePt t="13726" x="852488" y="2789238"/>
          <p14:tracePt t="13743" x="800100" y="2801938"/>
          <p14:tracePt t="13760" x="762000" y="2816225"/>
          <p14:tracePt t="13777" x="736600" y="2841625"/>
          <p14:tracePt t="13780" x="723900" y="2854325"/>
          <p14:tracePt t="13794" x="709613" y="2867025"/>
          <p14:tracePt t="13809" x="696913" y="2879725"/>
          <p14:tracePt t="13833" x="696913" y="2892425"/>
          <p14:tracePt t="13845" x="696913" y="2906713"/>
          <p14:tracePt t="13863" x="696913" y="2919413"/>
          <p14:tracePt t="13878" x="696913" y="2932113"/>
          <p14:tracePt t="13895" x="736600" y="2957513"/>
          <p14:tracePt t="13910" x="749300" y="2957513"/>
          <p14:tracePt t="13912" x="774700" y="2982913"/>
          <p14:tracePt t="13926" x="774700" y="2995613"/>
          <p14:tracePt t="13930" x="814388" y="2995613"/>
          <p14:tracePt t="13943" x="827088" y="3009900"/>
          <p14:tracePt t="13961" x="877888" y="3022600"/>
          <p14:tracePt t="13976" x="890588" y="3022600"/>
          <p14:tracePt t="13993" x="917575" y="3035300"/>
          <p14:tracePt t="14010" x="942975" y="3048000"/>
          <p14:tracePt t="14035" x="955675" y="3048000"/>
          <p14:tracePt t="14077" x="968375" y="3060700"/>
          <p14:tracePt t="14089" x="981075" y="3060700"/>
          <p14:tracePt t="14097" x="993775" y="3060700"/>
          <p14:tracePt t="14111" x="1020763" y="3060700"/>
          <p14:tracePt t="14126" x="1033463" y="3073400"/>
          <p14:tracePt t="14146" x="1136650" y="3100388"/>
          <p14:tracePt t="14160" x="1187450" y="3100388"/>
          <p14:tracePt t="14176" x="1252538" y="3138488"/>
          <p14:tracePt t="14193" x="1292225" y="3138488"/>
          <p14:tracePt t="14210" x="1355725" y="3138488"/>
          <p14:tracePt t="14226" x="1395413" y="3163888"/>
          <p14:tracePt t="14243" x="1433513" y="3176588"/>
          <p14:tracePt t="14260" x="1458913" y="3176588"/>
          <p14:tracePt t="14360" x="1471613" y="3176588"/>
          <p14:tracePt t="14381" x="1485900" y="3176588"/>
          <p14:tracePt t="14392" x="1498600" y="3176588"/>
          <p14:tracePt t="14405" x="1511300" y="3176588"/>
          <p14:tracePt t="14425" x="1524000" y="3176588"/>
          <p14:tracePt t="14667" x="1536700" y="3176588"/>
          <p14:tracePt t="14676" x="1549400" y="3176588"/>
          <p14:tracePt t="14683" x="1576388" y="3176588"/>
          <p14:tracePt t="14693" x="1627188" y="3176588"/>
          <p14:tracePt t="14710" x="1717675" y="3176588"/>
          <p14:tracePt t="14726" x="1820863" y="3203575"/>
          <p14:tracePt t="14744" x="1898650" y="3241675"/>
          <p14:tracePt t="14760" x="1936750" y="3241675"/>
          <p14:tracePt t="14763" x="1963738" y="3241675"/>
          <p14:tracePt t="14776" x="1976438" y="3254375"/>
          <p14:tracePt t="14803" x="1989138" y="3254375"/>
          <p14:tracePt t="14823" x="2001838" y="3254375"/>
          <p14:tracePt t="14831" x="2014538" y="3254375"/>
          <p14:tracePt t="14845" x="2027238" y="3254375"/>
          <p14:tracePt t="14846" x="2039938" y="3254375"/>
          <p14:tracePt t="14869" x="2054225" y="3254375"/>
          <p14:tracePt t="14894" x="2066925" y="3254375"/>
          <p14:tracePt t="14909" x="2092325" y="3254375"/>
          <p14:tracePt t="14928" x="2105025" y="3254375"/>
          <p14:tracePt t="14935" x="2117725" y="3267075"/>
          <p14:tracePt t="14944" x="2144713" y="3267075"/>
          <p14:tracePt t="14960" x="2195513" y="3279775"/>
          <p14:tracePt t="14977" x="2233613" y="3279775"/>
          <p14:tracePt t="14994" x="2286000" y="3279775"/>
          <p14:tracePt t="15010" x="2324100" y="3279775"/>
          <p14:tracePt t="15014" x="2338388" y="3279775"/>
          <p14:tracePt t="15026" x="2363788" y="3279775"/>
          <p14:tracePt t="15043" x="2389188" y="3306763"/>
          <p14:tracePt t="15063" x="2454275" y="3306763"/>
          <p14:tracePt t="15077" x="2532063" y="3306763"/>
          <p14:tracePt t="15093" x="2622550" y="3319463"/>
          <p14:tracePt t="15110" x="2725738" y="3332163"/>
          <p14:tracePt t="15126" x="2828925" y="3344863"/>
          <p14:tracePt t="15145" x="2919413" y="3370263"/>
          <p14:tracePt t="15160" x="3022600" y="3384550"/>
          <p14:tracePt t="15164" x="3086100" y="3384550"/>
          <p14:tracePt t="15176" x="3125788" y="3384550"/>
          <p14:tracePt t="15193" x="3294063" y="3397250"/>
          <p14:tracePt t="15210" x="3357563" y="3409950"/>
          <p14:tracePt t="15231" x="3370263" y="3422650"/>
          <p14:tracePt t="15247" x="3344863" y="3435350"/>
          <p14:tracePt t="15260" x="3294063" y="3435350"/>
          <p14:tracePt t="15279" x="3048000" y="3422650"/>
          <p14:tracePt t="15310" x="3035300" y="3397250"/>
          <p14:tracePt t="15317" x="3035300" y="3384550"/>
          <p14:tracePt t="15770" x="3022600" y="3397250"/>
          <p14:tracePt t="15993" x="3035300" y="3397250"/>
          <p14:tracePt t="16004" x="3048000" y="3397250"/>
          <p14:tracePt t="16012" x="3060700" y="3397250"/>
          <p14:tracePt t="16027" x="3073400" y="3397250"/>
          <p14:tracePt t="16044" x="3216275" y="3397250"/>
          <p14:tracePt t="16063" x="3370263" y="3397250"/>
          <p14:tracePt t="16077" x="3616325" y="3384550"/>
          <p14:tracePt t="16095" x="3848100" y="3370263"/>
          <p14:tracePt t="16113" x="4094163" y="3344863"/>
          <p14:tracePt t="16127" x="4159250" y="3344863"/>
          <p14:tracePt t="16144" x="4275138" y="3306763"/>
          <p14:tracePt t="16146" x="4313238" y="3294063"/>
          <p14:tracePt t="16160" x="4378325" y="3267075"/>
          <p14:tracePt t="16163" x="4430713" y="3241675"/>
          <p14:tracePt t="16177" x="4519613" y="3216275"/>
          <p14:tracePt t="16194" x="4649788" y="3176588"/>
          <p14:tracePt t="16213" x="4778375" y="3151188"/>
          <p14:tracePt t="16227" x="4856163" y="3138488"/>
          <p14:tracePt t="16245" x="4933950" y="3125788"/>
          <p14:tracePt t="16247" x="4959350" y="3125788"/>
          <p14:tracePt t="16260" x="5011738" y="3113088"/>
          <p14:tracePt t="16263" x="5049838" y="3113088"/>
          <p14:tracePt t="16278" x="5153025" y="3113088"/>
          <p14:tracePt t="16294" x="5205413" y="3086100"/>
          <p14:tracePt t="16314" x="5268913" y="3086100"/>
          <p14:tracePt t="16327" x="5308600" y="3086100"/>
          <p14:tracePt t="16344" x="5334000" y="3073400"/>
          <p14:tracePt t="16364" x="5462588" y="3073400"/>
          <p14:tracePt t="16377" x="5527675" y="3073400"/>
          <p14:tracePt t="16394" x="5746750" y="3073400"/>
          <p14:tracePt t="16412" x="5940425" y="3100388"/>
          <p14:tracePt t="16427" x="6134100" y="3113088"/>
          <p14:tracePt t="16444" x="6276975" y="3138488"/>
          <p14:tracePt t="16460" x="6342063" y="3151188"/>
          <p14:tracePt t="16477" x="6380163" y="3151188"/>
          <p14:tracePt t="16495" x="6392863" y="3151188"/>
          <p14:tracePt t="17167" x="6367463" y="3163888"/>
          <p14:tracePt t="17173" x="6327775" y="3163888"/>
          <p14:tracePt t="17182" x="6276975" y="3163888"/>
          <p14:tracePt t="17194" x="6173788" y="3163888"/>
          <p14:tracePt t="17212" x="5980113" y="3163888"/>
          <p14:tracePt t="17213" x="5864225" y="3163888"/>
          <p14:tracePt t="17227" x="5773738" y="3163888"/>
          <p14:tracePt t="17244" x="5656263" y="3163888"/>
          <p14:tracePt t="17246" x="5592763" y="3163888"/>
          <p14:tracePt t="17262" x="5527675" y="3151188"/>
          <p14:tracePt t="17279" x="5462588" y="3151188"/>
          <p14:tracePt t="17295" x="5372100" y="3151188"/>
          <p14:tracePt t="17311" x="5256213" y="3151188"/>
          <p14:tracePt t="17327" x="5127625" y="3151188"/>
          <p14:tracePt t="17344" x="4984750" y="3151188"/>
          <p14:tracePt t="17346" x="4921250" y="3151188"/>
          <p14:tracePt t="17363" x="4765675" y="3151188"/>
          <p14:tracePt t="17377" x="4649788" y="3151188"/>
          <p14:tracePt t="17394" x="4559300" y="3151188"/>
          <p14:tracePt t="17411" x="4456113" y="3151188"/>
          <p14:tracePt t="17427" x="4378325" y="3151188"/>
          <p14:tracePt t="17444" x="4275138" y="3151188"/>
          <p14:tracePt t="17464" x="4171950" y="3151188"/>
          <p14:tracePt t="17478" x="4171950" y="3163888"/>
          <p14:tracePt t="17494" x="4094163" y="3203575"/>
          <p14:tracePt t="17514" x="4056063" y="3216275"/>
          <p14:tracePt t="17527" x="4029075" y="3228975"/>
          <p14:tracePt t="17544" x="3951288" y="3267075"/>
          <p14:tracePt t="17562" x="3900488" y="3294063"/>
          <p14:tracePt t="17577" x="3875088" y="3306763"/>
          <p14:tracePt t="17594" x="3835400" y="3319463"/>
          <p14:tracePt t="17611" x="3835400" y="3332163"/>
          <p14:tracePt t="17627" x="3822700" y="3344863"/>
          <p14:tracePt t="17647" x="3810000" y="3357563"/>
          <p14:tracePt t="17660" x="3797300" y="3370263"/>
          <p14:tracePt t="17685" x="3784600" y="3370263"/>
          <p14:tracePt t="17865" x="3810000" y="3332163"/>
          <p14:tracePt t="17872" x="3848100" y="3306763"/>
          <p14:tracePt t="17881" x="3913188" y="3267075"/>
          <p14:tracePt t="17894" x="3938588" y="3254375"/>
          <p14:tracePt t="17897" x="3978275" y="3241675"/>
          <p14:tracePt t="17914" x="4041775" y="3216275"/>
          <p14:tracePt t="17928" x="4094163" y="3216275"/>
          <p14:tracePt t="17944" x="4132263" y="3203575"/>
          <p14:tracePt t="17961" x="4222750" y="3189288"/>
          <p14:tracePt t="17977" x="4313238" y="3189288"/>
          <p14:tracePt t="17995" x="4456113" y="3176588"/>
          <p14:tracePt t="18011" x="4597400" y="3176588"/>
          <p14:tracePt t="18015" x="4662488" y="3176588"/>
          <p14:tracePt t="18028" x="4713288" y="3176588"/>
          <p14:tracePt t="18033" x="4803775" y="3176588"/>
          <p14:tracePt t="18045" x="4894263" y="3176588"/>
          <p14:tracePt t="18062" x="4997450" y="3176588"/>
          <p14:tracePt t="18078" x="5087938" y="3176588"/>
          <p14:tracePt t="18094" x="5205413" y="3176588"/>
          <p14:tracePt t="18113" x="5346700" y="3176588"/>
          <p14:tracePt t="18114" x="5399088" y="3176588"/>
          <p14:tracePt t="18128" x="5437188" y="3176588"/>
          <p14:tracePt t="18130" x="5489575" y="3176588"/>
          <p14:tracePt t="18144" x="5514975" y="3176588"/>
          <p14:tracePt t="18147" x="5553075" y="3176588"/>
          <p14:tracePt t="18162" x="5592763" y="3176588"/>
          <p14:tracePt t="18178" x="5618163" y="3176588"/>
          <p14:tracePt t="18196" x="5721350" y="3176588"/>
          <p14:tracePt t="18210" x="5864225" y="3176588"/>
          <p14:tracePt t="18228" x="5967413" y="3176588"/>
          <p14:tracePt t="18244" x="6121400" y="3176588"/>
          <p14:tracePt t="18262" x="6264275" y="3176588"/>
          <p14:tracePt t="18279" x="6418263" y="3151188"/>
          <p14:tracePt t="18294" x="6508750" y="3138488"/>
          <p14:tracePt t="18312" x="6599238" y="3113088"/>
          <p14:tracePt t="18328" x="6664325" y="3100388"/>
          <p14:tracePt t="18345" x="6729413" y="3060700"/>
          <p14:tracePt t="18363" x="6767513" y="3048000"/>
          <p14:tracePt t="18378" x="6780213" y="3048000"/>
          <p14:tracePt t="18433" x="6805613" y="3048000"/>
          <p14:tracePt t="18449" x="6832600" y="3048000"/>
          <p14:tracePt t="18457" x="6858000" y="3048000"/>
          <p14:tracePt t="18467" x="6870700" y="3048000"/>
          <p14:tracePt t="18478" x="6923088" y="3048000"/>
          <p14:tracePt t="18494" x="6999288" y="3048000"/>
          <p14:tracePt t="18511" x="7077075" y="3048000"/>
          <p14:tracePt t="18528" x="7129463" y="3060700"/>
          <p14:tracePt t="18545" x="7167563" y="3060700"/>
          <p14:tracePt t="18562" x="7219950" y="3086100"/>
          <p14:tracePt t="18578" x="7245350" y="3086100"/>
          <p14:tracePt t="18595" x="7310438" y="3113088"/>
          <p14:tracePt t="18611" x="7400925" y="3125788"/>
          <p14:tracePt t="18613" x="7426325" y="3138488"/>
          <p14:tracePt t="18628" x="7464425" y="3151188"/>
          <p14:tracePt t="18631" x="7478713" y="3151188"/>
          <p14:tracePt t="18645" x="7516813" y="3163888"/>
          <p14:tracePt t="18661" x="7554913" y="3163888"/>
          <p14:tracePt t="18677" x="7567613" y="3163888"/>
          <p14:tracePt t="18707" x="7581900" y="3163888"/>
          <p14:tracePt t="18728" x="7594600" y="3163888"/>
          <p14:tracePt t="18734" x="7607300" y="3163888"/>
          <p14:tracePt t="18744" x="7620000" y="3151188"/>
          <p14:tracePt t="18765" x="7697788" y="3009900"/>
          <p14:tracePt t="18778" x="7710488" y="2932113"/>
          <p14:tracePt t="18795" x="7735888" y="2801938"/>
          <p14:tracePt t="18812" x="7748588" y="2505075"/>
          <p14:tracePt t="18828" x="7748588" y="2351088"/>
          <p14:tracePt t="18845" x="7748588" y="2247900"/>
          <p14:tracePt t="18862" x="7748588" y="2157413"/>
          <p14:tracePt t="18878" x="7607300" y="2027238"/>
          <p14:tracePt t="18895" x="7464425" y="1911350"/>
          <p14:tracePt t="18911" x="7388225" y="1860550"/>
          <p14:tracePt t="18971" x="7373938" y="1860550"/>
          <p14:tracePt t="18987" x="7361238" y="1860550"/>
          <p14:tracePt t="18996" x="7361238" y="1873250"/>
          <p14:tracePt t="19003" x="7348538" y="1898650"/>
          <p14:tracePt t="19012" x="7323138" y="1936750"/>
          <p14:tracePt t="19028" x="7283450" y="2079625"/>
          <p14:tracePt t="19045" x="7258050" y="2208213"/>
          <p14:tracePt t="19061" x="7207250" y="2351088"/>
          <p14:tracePt t="19078" x="7194550" y="2517775"/>
          <p14:tracePt t="19096" x="7194550" y="2608263"/>
          <p14:tracePt t="19111" x="7194550" y="2738438"/>
          <p14:tracePt t="19113" x="7194550" y="2841625"/>
          <p14:tracePt t="19128" x="7194550" y="3060700"/>
          <p14:tracePt t="19145" x="7194550" y="3267075"/>
          <p14:tracePt t="19161" x="7194550" y="3448050"/>
          <p14:tracePt t="19178" x="7194550" y="3513138"/>
          <p14:tracePt t="19196" x="7194550" y="3578225"/>
          <p14:tracePt t="19198" x="7194550" y="3603625"/>
          <p14:tracePt t="19213" x="7194550" y="3616325"/>
          <p14:tracePt t="19228" x="7194550" y="3641725"/>
          <p14:tracePt t="19257" x="7194550" y="3654425"/>
          <p14:tracePt t="19283" x="7194550" y="3668713"/>
          <p14:tracePt t="19291" x="7194550" y="3681413"/>
          <p14:tracePt t="19299" x="7194550" y="3694113"/>
          <p14:tracePt t="19311" x="7194550" y="3719513"/>
          <p14:tracePt t="19328" x="7194550" y="3744913"/>
          <p14:tracePt t="19345" x="7219950" y="3784600"/>
          <p14:tracePt t="19363" x="7245350" y="3797300"/>
          <p14:tracePt t="19378" x="7270750" y="3822700"/>
          <p14:tracePt t="19396" x="7283450" y="3848100"/>
          <p14:tracePt t="19412" x="7297738" y="3875088"/>
          <p14:tracePt t="19428" x="7297738" y="3887788"/>
          <p14:tracePt t="19577" x="7310438" y="3887788"/>
          <p14:tracePt t="19639" x="7310438" y="3875088"/>
          <p14:tracePt t="19648" x="7310438" y="3862388"/>
          <p14:tracePt t="19655" x="7323138" y="3862388"/>
          <p14:tracePt t="19669" x="7323138" y="3848100"/>
          <p14:tracePt t="19690" x="7335838" y="3835400"/>
          <p14:tracePt t="19710" x="7335838" y="3822700"/>
          <p14:tracePt t="19721" x="7335838" y="3810000"/>
          <p14:tracePt t="19733" x="7335838" y="3797300"/>
          <p14:tracePt t="19748" x="7348538" y="3784600"/>
          <p14:tracePt t="19963" x="7348538" y="3771900"/>
          <p14:tracePt t="19971" x="7323138" y="3771900"/>
          <p14:tracePt t="19978" x="7283450" y="3757613"/>
          <p14:tracePt t="19995" x="7219950" y="3744913"/>
          <p14:tracePt t="20012" x="7167563" y="3744913"/>
          <p14:tracePt t="20028" x="7077075" y="3706813"/>
          <p14:tracePt t="20046" x="6986588" y="3694113"/>
          <p14:tracePt t="20062" x="6870700" y="3654425"/>
          <p14:tracePt t="20081" x="6754813" y="3654425"/>
          <p14:tracePt t="20083" x="6651625" y="3654425"/>
          <p14:tracePt t="20096" x="6405563" y="3654425"/>
          <p14:tracePt t="20111" x="6251575" y="3654425"/>
          <p14:tracePt t="20113" x="6121400" y="3654425"/>
          <p14:tracePt t="20131" x="5889625" y="3654425"/>
          <p14:tracePt t="20145" x="5683250" y="3654425"/>
          <p14:tracePt t="20162" x="5462588" y="3654425"/>
          <p14:tracePt t="20178" x="5218113" y="3616325"/>
          <p14:tracePt t="20195" x="5011738" y="3616325"/>
          <p14:tracePt t="20212" x="4803775" y="3616325"/>
          <p14:tracePt t="20229" x="4727575" y="3616325"/>
          <p14:tracePt t="20245" x="4687888" y="3616325"/>
          <p14:tracePt t="20262" x="4662488" y="3616325"/>
          <p14:tracePt t="20280" x="4624388" y="3616325"/>
          <p14:tracePt t="20295" x="4519613" y="3616325"/>
          <p14:tracePt t="20312" x="4365625" y="3616325"/>
          <p14:tracePt t="20315" x="4300538" y="3616325"/>
          <p14:tracePt t="20329" x="4235450" y="3603625"/>
          <p14:tracePt t="20332" x="4171950" y="3590925"/>
          <p14:tracePt t="20345" x="4029075" y="3551238"/>
          <p14:tracePt t="20362" x="3887788" y="3487738"/>
          <p14:tracePt t="20378" x="3732213" y="3460750"/>
          <p14:tracePt t="20395" x="3590925" y="3435350"/>
          <p14:tracePt t="20413" x="3409950" y="3384550"/>
          <p14:tracePt t="20429" x="3241675" y="3370263"/>
          <p14:tracePt t="20446" x="2944813" y="3344863"/>
          <p14:tracePt t="20462" x="2751138" y="3319463"/>
          <p14:tracePt t="20479" x="2582863" y="3306763"/>
          <p14:tracePt t="20496" x="2441575" y="3279775"/>
          <p14:tracePt t="20515" x="2260600" y="3279775"/>
          <p14:tracePt t="20528" x="2233613" y="3279775"/>
          <p14:tracePt t="20545" x="2144713" y="3279775"/>
          <p14:tracePt t="20562" x="2054225" y="3279775"/>
          <p14:tracePt t="20563" x="2027238" y="3279775"/>
          <p14:tracePt t="20579" x="1989138" y="3279775"/>
          <p14:tracePt t="20581" x="1924050" y="3294063"/>
          <p14:tracePt t="20596" x="1820863" y="3332163"/>
          <p14:tracePt t="20613" x="1704975" y="3397250"/>
          <p14:tracePt t="20628" x="1601788" y="3448050"/>
          <p14:tracePt t="20645" x="1511300" y="3513138"/>
          <p14:tracePt t="20664" x="1458913" y="3551238"/>
          <p14:tracePt t="20680" x="1408113" y="3590925"/>
          <p14:tracePt t="20683" x="1395413" y="3590925"/>
          <p14:tracePt t="20698" x="1368425" y="3616325"/>
          <p14:tracePt t="20715" x="1368425" y="3629025"/>
          <p14:tracePt t="20729" x="1368425" y="3654425"/>
          <p14:tracePt t="20746" x="1368425" y="3668713"/>
          <p14:tracePt t="20764" x="1368425" y="3681413"/>
          <p14:tracePt t="20779" x="1382713" y="3719513"/>
          <p14:tracePt t="20795" x="1485900" y="3784600"/>
          <p14:tracePt t="20812" x="1589088" y="3822700"/>
          <p14:tracePt t="20815" x="1679575" y="3835400"/>
          <p14:tracePt t="20829" x="1782763" y="3848100"/>
          <p14:tracePt t="20832" x="1873250" y="3848100"/>
          <p14:tracePt t="20845" x="2054225" y="3848100"/>
          <p14:tracePt t="20864" x="2376488" y="3848100"/>
          <p14:tracePt t="20879" x="2698750" y="3848100"/>
          <p14:tracePt t="20895" x="3073400" y="3848100"/>
          <p14:tracePt t="20914" x="3500438" y="3848100"/>
          <p14:tracePt t="20915" x="3706813" y="3848100"/>
          <p14:tracePt t="20929" x="3875088" y="3848100"/>
          <p14:tracePt t="20931" x="4056063" y="3848100"/>
          <p14:tracePt t="20946" x="4325938" y="3848100"/>
          <p14:tracePt t="20962" x="4533900" y="3848100"/>
          <p14:tracePt t="20979" x="4675188" y="3848100"/>
          <p14:tracePt t="20995" x="4791075" y="3848100"/>
          <p14:tracePt t="21012" x="4881563" y="3848100"/>
          <p14:tracePt t="21028" x="4997450" y="3848100"/>
          <p14:tracePt t="21046" x="5127625" y="3822700"/>
          <p14:tracePt t="21064" x="5308600" y="3797300"/>
          <p14:tracePt t="21079" x="5462588" y="3797300"/>
          <p14:tracePt t="21095" x="5580063" y="3797300"/>
          <p14:tracePt t="21114" x="5708650" y="3797300"/>
          <p14:tracePt t="21129" x="5837238" y="3797300"/>
          <p14:tracePt t="21145" x="5967413" y="3797300"/>
          <p14:tracePt t="21163" x="6070600" y="3797300"/>
          <p14:tracePt t="21165" x="6108700" y="3797300"/>
          <p14:tracePt t="21180" x="6121400" y="3784600"/>
          <p14:tracePt t="21282" x="6108700" y="3784600"/>
          <p14:tracePt t="21296" x="6057900" y="3784600"/>
          <p14:tracePt t="21303" x="6005513" y="3784600"/>
          <p14:tracePt t="21312" x="5967413" y="3784600"/>
          <p14:tracePt t="21329" x="5837238" y="3784600"/>
          <p14:tracePt t="21345" x="5643563" y="3784600"/>
          <p14:tracePt t="21363" x="5424488" y="3822700"/>
          <p14:tracePt t="21379" x="5218113" y="3822700"/>
          <p14:tracePt t="21395" x="4984750" y="3822700"/>
          <p14:tracePt t="21414" x="4752975" y="3822700"/>
          <p14:tracePt t="21415" x="4687888" y="3822700"/>
          <p14:tracePt t="21431" x="4481513" y="3822700"/>
          <p14:tracePt t="21445" x="4275138" y="3822700"/>
          <p14:tracePt t="21463" x="4159250" y="3835400"/>
          <p14:tracePt t="21479" x="4081463" y="3835400"/>
          <p14:tracePt t="21495" x="4016375" y="3848100"/>
          <p14:tracePt t="21514" x="3965575" y="3875088"/>
          <p14:tracePt t="21529" x="3913188" y="3913188"/>
          <p14:tracePt t="21546" x="3810000" y="3951288"/>
          <p14:tracePt t="21563" x="3784600" y="3965575"/>
          <p14:tracePt t="21579" x="3771900" y="3990975"/>
          <p14:tracePt t="21595" x="3771900" y="4003675"/>
          <p14:tracePt t="21613" x="3757613" y="4003675"/>
          <p14:tracePt t="21629" x="3757613" y="4016375"/>
          <p14:tracePt t="21645" x="3757613" y="4029075"/>
          <p14:tracePt t="21662" x="3757613" y="4041775"/>
          <p14:tracePt t="21683" x="3757613" y="4068763"/>
          <p14:tracePt t="21701" x="3771900" y="4081463"/>
          <p14:tracePt t="21712" x="3784600" y="4081463"/>
          <p14:tracePt t="21729" x="3810000" y="4094163"/>
          <p14:tracePt t="21746" x="3848100" y="4106863"/>
          <p14:tracePt t="21763" x="3875088" y="4106863"/>
          <p14:tracePt t="21782" x="3913188" y="4106863"/>
          <p14:tracePt t="21795" x="3938588" y="4106863"/>
          <p14:tracePt t="21812" x="3965575" y="4106863"/>
          <p14:tracePt t="21829" x="3978275" y="4106863"/>
          <p14:tracePt t="22333" x="3990975" y="4106863"/>
          <p14:tracePt t="22349" x="3978275" y="4106863"/>
          <p14:tracePt t="22362" x="3965575" y="4106863"/>
          <p14:tracePt t="22369" x="3951288" y="4106863"/>
          <p14:tracePt t="22385" x="3925888" y="4106863"/>
          <p14:tracePt t="22396" x="3900488" y="4106863"/>
          <p14:tracePt t="22413" x="3835400" y="4106863"/>
          <p14:tracePt t="22429" x="3771900" y="4106863"/>
          <p14:tracePt t="22446" x="3681413" y="4106863"/>
          <p14:tracePt t="22463" x="3603625" y="4081463"/>
          <p14:tracePt t="22465" x="3578225" y="4081463"/>
          <p14:tracePt t="22479" x="3551238" y="4081463"/>
          <p14:tracePt t="22495" x="3525838" y="4068763"/>
          <p14:tracePt t="22641" x="3525838" y="4056063"/>
          <p14:tracePt t="22657" x="3551238" y="4029075"/>
          <p14:tracePt t="22673" x="3590925" y="4003675"/>
          <p14:tracePt t="22683" x="3603625" y="4003675"/>
          <p14:tracePt t="22697" x="3629025" y="3990975"/>
          <p14:tracePt t="22699" x="3681413" y="3990975"/>
          <p14:tracePt t="22713" x="3757613" y="3990975"/>
          <p14:tracePt t="22729" x="3848100" y="3990975"/>
          <p14:tracePt t="22746" x="3887788" y="3990975"/>
          <p14:tracePt t="22762" x="3925888" y="3978275"/>
          <p14:tracePt t="22780" x="3965575" y="3965575"/>
          <p14:tracePt t="22796" x="4016375" y="3951288"/>
          <p14:tracePt t="22799" x="4041775" y="3938588"/>
          <p14:tracePt t="22814" x="4081463" y="3938588"/>
          <p14:tracePt t="22830" x="4146550" y="3925888"/>
          <p14:tracePt t="22846" x="4171950" y="3900488"/>
          <p14:tracePt t="22862" x="4222750" y="3900488"/>
          <p14:tracePt t="22879" x="4262438" y="3900488"/>
          <p14:tracePt t="22896" x="4313238" y="3900488"/>
          <p14:tracePt t="22914" x="4378325" y="3900488"/>
          <p14:tracePt t="22916" x="4416425" y="3900488"/>
          <p14:tracePt t="22929" x="4468813" y="3900488"/>
          <p14:tracePt t="22946" x="4559300" y="3900488"/>
          <p14:tracePt t="22964" x="4624388" y="3900488"/>
          <p14:tracePt t="22979" x="4662488" y="3900488"/>
          <p14:tracePt t="22996" x="4687888" y="3900488"/>
          <p14:tracePt t="23014" x="4700588" y="3900488"/>
          <p14:tracePt t="23029" x="4727575" y="3900488"/>
          <p14:tracePt t="23046" x="4752975" y="3900488"/>
          <p14:tracePt t="23064" x="4791075" y="3900488"/>
          <p14:tracePt t="23079" x="4830763" y="3900488"/>
          <p14:tracePt t="23096" x="4856163" y="3887788"/>
          <p14:tracePt t="23099" x="4868863" y="3887788"/>
          <p14:tracePt t="23115" x="4908550" y="3887788"/>
          <p14:tracePt t="23129" x="4933950" y="3875088"/>
          <p14:tracePt t="23146" x="4946650" y="3875088"/>
          <p14:tracePt t="23163" x="4972050" y="3875088"/>
          <p14:tracePt t="23180" x="4997450" y="3875088"/>
          <p14:tracePt t="23197" x="5037138" y="3875088"/>
          <p14:tracePt t="23213" x="5075238" y="3875088"/>
          <p14:tracePt t="23229" x="5114925" y="3875088"/>
          <p14:tracePt t="23246" x="5140325" y="3875088"/>
          <p14:tracePt t="23263" x="5165725" y="3875088"/>
          <p14:tracePt t="23282" x="5178425" y="3875088"/>
          <p14:tracePt t="23296" x="5192713" y="3875088"/>
          <p14:tracePt t="23314" x="5205413" y="3875088"/>
          <p14:tracePt t="23330" x="5230813" y="3875088"/>
          <p14:tracePt t="23346" x="5268913" y="3875088"/>
          <p14:tracePt t="23363" x="5346700" y="3875088"/>
          <p14:tracePt t="23381" x="5399088" y="3875088"/>
          <p14:tracePt t="23396" x="5489575" y="3875088"/>
          <p14:tracePt t="23413" x="5502275" y="3875088"/>
          <p14:tracePt t="23429" x="5553075" y="3875088"/>
          <p14:tracePt t="23446" x="5565775" y="3862388"/>
          <p14:tracePt t="23463" x="5580063" y="3848100"/>
          <p14:tracePt t="23479" x="5630863" y="3848100"/>
          <p14:tracePt t="23496" x="5670550" y="3822700"/>
          <p14:tracePt t="23514" x="5683250" y="3810000"/>
          <p14:tracePt t="23529" x="5708650" y="3810000"/>
          <p14:tracePt t="23546" x="5746750" y="3797300"/>
          <p14:tracePt t="23549" x="5811838" y="3784600"/>
          <p14:tracePt t="23564" x="5889625" y="3771900"/>
          <p14:tracePt t="23581" x="5954713" y="3744913"/>
          <p14:tracePt t="23596" x="6018213" y="3732213"/>
          <p14:tracePt t="23613" x="6043613" y="3719513"/>
          <p14:tracePt t="23629" x="6057900" y="3719513"/>
          <p14:tracePt t="23819" x="6083300" y="3719513"/>
          <p14:tracePt t="23827" x="6096000" y="3719513"/>
          <p14:tracePt t="23835" x="6121400" y="3719513"/>
          <p14:tracePt t="23846" x="6148388" y="3719513"/>
          <p14:tracePt t="23864" x="6161088" y="3719513"/>
          <p14:tracePt t="24025" x="6173788" y="3719513"/>
          <p14:tracePt t="24041" x="6237288" y="3732213"/>
          <p14:tracePt t="24049" x="6264275" y="3732213"/>
          <p14:tracePt t="24064" x="6315075" y="3771900"/>
          <p14:tracePt t="24066" x="6380163" y="3784600"/>
          <p14:tracePt t="24080" x="6470650" y="3810000"/>
          <p14:tracePt t="24082" x="6521450" y="3810000"/>
          <p14:tracePt t="24096" x="6599238" y="3875088"/>
          <p14:tracePt t="24100" x="6702425" y="3900488"/>
          <p14:tracePt t="24113" x="6870700" y="3938588"/>
          <p14:tracePt t="24129" x="7038975" y="3965575"/>
          <p14:tracePt t="24146" x="7245350" y="4016375"/>
          <p14:tracePt t="24163" x="7516813" y="4041775"/>
          <p14:tracePt t="24180" x="7788275" y="4119563"/>
          <p14:tracePt t="24183" x="7904163" y="4119563"/>
          <p14:tracePt t="24196" x="8032750" y="4159250"/>
          <p14:tracePt t="24199" x="8135938" y="4171950"/>
          <p14:tracePt t="24214" x="8356600" y="4222750"/>
          <p14:tracePt t="24230" x="8562975" y="4249738"/>
          <p14:tracePt t="24247" x="8756650" y="4287838"/>
          <p14:tracePt t="24264" x="8975725" y="4325938"/>
          <p14:tracePt t="24280" x="9118600" y="4352925"/>
          <p14:tracePt t="24296" x="9209088" y="4352925"/>
          <p14:tracePt t="24315" x="9247188" y="4352925"/>
          <p14:tracePt t="24316" x="9272588" y="4352925"/>
          <p14:tracePt t="24333" x="9285288" y="4352925"/>
          <p14:tracePt t="24353" x="9299575" y="4352925"/>
          <p14:tracePt t="24363" x="9312275" y="4352925"/>
          <p14:tracePt t="24389" x="9312275" y="4340225"/>
          <p14:tracePt t="24398" x="9312275" y="4313238"/>
          <p14:tracePt t="24415" x="9312275" y="4222750"/>
          <p14:tracePt t="24430" x="9312275" y="4106863"/>
          <p14:tracePt t="24446" x="9312275" y="3925888"/>
          <p14:tracePt t="24465" x="9312275" y="3797300"/>
          <p14:tracePt t="24480" x="9312275" y="3668713"/>
          <p14:tracePt t="24496" x="9285288" y="3563938"/>
          <p14:tracePt t="24499" x="9285288" y="3487738"/>
          <p14:tracePt t="24515" x="9234488" y="3370263"/>
          <p14:tracePt t="24530" x="9221788" y="3279775"/>
          <p14:tracePt t="24546" x="9209088" y="3189288"/>
          <p14:tracePt t="24565" x="9209088" y="3113088"/>
          <p14:tracePt t="24580" x="9196388" y="3009900"/>
          <p14:tracePt t="24596" x="9182100" y="2879725"/>
          <p14:tracePt t="24613" x="9182100" y="2763838"/>
          <p14:tracePt t="24630" x="9182100" y="2698750"/>
          <p14:tracePt t="24632" x="9182100" y="2660650"/>
          <p14:tracePt t="24647" x="9182100" y="2635250"/>
          <p14:tracePt t="24649" x="9182100" y="2582863"/>
          <p14:tracePt t="24663" x="9169400" y="2479675"/>
          <p14:tracePt t="24681" x="9156700" y="2376488"/>
          <p14:tracePt t="24698" x="9105900" y="2208213"/>
          <p14:tracePt t="24714" x="9028113" y="1963738"/>
          <p14:tracePt t="24731" x="8937625" y="1755775"/>
          <p14:tracePt t="24733" x="8897938" y="1652588"/>
          <p14:tracePt t="24746" x="8859838" y="1549400"/>
          <p14:tracePt t="24749" x="8794750" y="1433513"/>
          <p14:tracePt t="24764" x="8691563" y="1277938"/>
          <p14:tracePt t="24781" x="8601075" y="1149350"/>
          <p14:tracePt t="24797" x="8562975" y="1084263"/>
          <p14:tracePt t="24815" x="8550275" y="1071563"/>
          <p14:tracePt t="25009" x="8523288" y="1098550"/>
          <p14:tracePt t="25017" x="8447088" y="1187450"/>
          <p14:tracePt t="25030" x="8394700" y="1304925"/>
          <p14:tracePt t="25047" x="8201025" y="1755775"/>
          <p14:tracePt t="25065" x="8072438" y="2014538"/>
          <p14:tracePt t="25080" x="7994650" y="2195513"/>
          <p14:tracePt t="25097" x="7826375" y="2441575"/>
          <p14:tracePt t="25115" x="7632700" y="2725738"/>
          <p14:tracePt t="25130" x="7478713" y="2970213"/>
          <p14:tracePt t="25147" x="7207250" y="3344863"/>
          <p14:tracePt t="25165" x="6845300" y="3668713"/>
          <p14:tracePt t="25166" x="6664325" y="3797300"/>
          <p14:tracePt t="25183" x="6457950" y="3938588"/>
          <p14:tracePt t="25185" x="6302375" y="4016375"/>
          <p14:tracePt t="25197" x="5980113" y="4119563"/>
          <p14:tracePt t="25213" x="5746750" y="4171950"/>
          <p14:tracePt t="25230" x="5565775" y="4262438"/>
          <p14:tracePt t="25247" x="5346700" y="4313238"/>
          <p14:tracePt t="25264" x="5075238" y="4352925"/>
          <p14:tracePt t="25281" x="4818063" y="4352925"/>
          <p14:tracePt t="25283" x="4675188" y="4352925"/>
          <p14:tracePt t="25297" x="4443413" y="4352925"/>
          <p14:tracePt t="25314" x="4235450" y="4352925"/>
          <p14:tracePt t="25333" x="4068763" y="4340225"/>
          <p14:tracePt t="25347" x="3965575" y="4325938"/>
          <p14:tracePt t="25364" x="3835400" y="4325938"/>
          <p14:tracePt t="25380" x="3719513" y="4325938"/>
          <p14:tracePt t="25396" x="3641725" y="4325938"/>
          <p14:tracePt t="25414" x="3563938" y="4325938"/>
          <p14:tracePt t="25432" x="3487738" y="4325938"/>
          <p14:tracePt t="25447" x="3435350" y="4325938"/>
          <p14:tracePt t="25463" x="3384550" y="4325938"/>
          <p14:tracePt t="25480" x="3370263" y="4325938"/>
          <p14:tracePt t="25497" x="3357563" y="4325938"/>
          <p14:tracePt t="25515" x="3332163" y="4325938"/>
          <p14:tracePt t="25516" x="3319463" y="4325938"/>
          <p14:tracePt t="25532" x="3294063" y="4325938"/>
          <p14:tracePt t="25534" x="3241675" y="4325938"/>
          <p14:tracePt t="25547" x="3189288" y="4325938"/>
          <p14:tracePt t="25564" x="3151188" y="4325938"/>
          <p14:tracePt t="25580" x="3125788" y="4325938"/>
          <p14:tracePt t="25597" x="3113088" y="4325938"/>
          <p14:tracePt t="25614" x="3073400" y="4325938"/>
          <p14:tracePt t="25630" x="3035300" y="4325938"/>
          <p14:tracePt t="25647" x="2944813" y="4300538"/>
          <p14:tracePt t="25664" x="2828925" y="4235450"/>
          <p14:tracePt t="25680" x="2738438" y="4210050"/>
          <p14:tracePt t="25698" x="2698750" y="4184650"/>
          <p14:tracePt t="25733" x="2686050" y="4184650"/>
          <p14:tracePt t="25757" x="2673350" y="4184650"/>
          <p14:tracePt t="25766" x="2660650" y="4184650"/>
          <p14:tracePt t="25778" x="2635250" y="4184650"/>
          <p14:tracePt t="25785" x="2622550" y="4184650"/>
          <p14:tracePt t="25796" x="2595563" y="4184650"/>
          <p14:tracePt t="25817" x="2582863" y="4184650"/>
          <p14:tracePt t="25851" x="2570163" y="4184650"/>
          <p14:tracePt t="25865" x="2557463" y="4184650"/>
          <p14:tracePt t="25883" x="2532063" y="4184650"/>
          <p14:tracePt t="25895" x="2517775" y="4184650"/>
          <p14:tracePt t="25903" x="2505075" y="4184650"/>
          <p14:tracePt t="25915" x="2479675" y="4184650"/>
          <p14:tracePt t="25930" x="2466975" y="4184650"/>
          <p14:tracePt t="25947" x="2454275" y="4184650"/>
          <p14:tracePt t="25965" x="2441575" y="4184650"/>
          <p14:tracePt t="25980" x="2427288" y="4197350"/>
          <p14:tracePt t="25997" x="2427288" y="4210050"/>
          <p14:tracePt t="26014" x="2414588" y="4222750"/>
          <p14:tracePt t="26017" x="2401888" y="4222750"/>
          <p14:tracePt t="26030" x="2401888" y="4249738"/>
          <p14:tracePt t="26047" x="2401888" y="4262438"/>
          <p14:tracePt t="26073" x="2401888" y="4275138"/>
          <p14:tracePt t="26101" x="2401888" y="4287838"/>
          <p14:tracePt t="26109" x="2389188" y="4300538"/>
          <p14:tracePt t="26347" x="2389188" y="4313238"/>
          <p14:tracePt t="26522" x="2389188" y="4325938"/>
          <p14:tracePt t="26533" x="2376488" y="4325938"/>
          <p14:tracePt t="26541" x="2363788" y="4325938"/>
          <p14:tracePt t="26551" x="2351088" y="4325938"/>
          <p14:tracePt t="26725" x="2351088" y="4340225"/>
          <p14:tracePt t="26734" x="2376488" y="4340225"/>
          <p14:tracePt t="26741" x="2414588" y="4352925"/>
          <p14:tracePt t="26751" x="2466975" y="4352925"/>
          <p14:tracePt t="26764" x="2608263" y="4352925"/>
          <p14:tracePt t="26786" x="2970213" y="4352925"/>
          <p14:tracePt t="26788" x="3306763" y="4352925"/>
          <p14:tracePt t="26797" x="3835400" y="4378325"/>
          <p14:tracePt t="26814" x="4740275" y="4468813"/>
          <p14:tracePt t="26830" x="5489575" y="4506913"/>
          <p14:tracePt t="26847" x="6289675" y="4584700"/>
          <p14:tracePt t="26865" x="6870700" y="4624388"/>
          <p14:tracePt t="26867" x="7064375" y="4624388"/>
          <p14:tracePt t="26881" x="7270750" y="4637088"/>
          <p14:tracePt t="26883" x="7439025" y="4637088"/>
          <p14:tracePt t="26898" x="7904163" y="4637088"/>
          <p14:tracePt t="26914" x="8304213" y="4637088"/>
          <p14:tracePt t="26930" x="8601075" y="4610100"/>
          <p14:tracePt t="26947" x="8859838" y="4519613"/>
          <p14:tracePt t="26964" x="9066213" y="4456113"/>
          <p14:tracePt t="26981" x="9156700" y="4430713"/>
          <p14:tracePt t="26997" x="9247188" y="4403725"/>
          <p14:tracePt t="27015" x="9453563" y="4391025"/>
          <p14:tracePt t="27031" x="9531350" y="4391025"/>
          <p14:tracePt t="27047" x="9609138" y="4403725"/>
          <p14:tracePt t="27065" x="9647238" y="4430713"/>
          <p14:tracePt t="27123" x="9659938" y="4430713"/>
          <p14:tracePt t="27132" x="9686925" y="4430713"/>
          <p14:tracePt t="27139" x="9750425" y="4430713"/>
          <p14:tracePt t="27150" x="9790113" y="4430713"/>
          <p14:tracePt t="27166" x="9971088" y="4430713"/>
          <p14:tracePt t="27181" x="10125075" y="4430713"/>
          <p14:tracePt t="27198" x="10255250" y="4430713"/>
          <p14:tracePt t="27216" x="10280650" y="4430713"/>
          <p14:tracePt t="27317" x="10242550" y="4416425"/>
          <p14:tracePt t="27325" x="10152063" y="4403725"/>
          <p14:tracePt t="27334" x="10034588" y="4403725"/>
          <p14:tracePt t="27348" x="9931400" y="4391025"/>
          <p14:tracePt t="27366" x="9402763" y="4352925"/>
          <p14:tracePt t="27384" x="9066213" y="4340225"/>
          <p14:tracePt t="27397" x="8731250" y="4275138"/>
          <p14:tracePt t="27416" x="8472488" y="4249738"/>
          <p14:tracePt t="27431" x="8266113" y="4249738"/>
          <p14:tracePt t="27447" x="8072438" y="4249738"/>
          <p14:tracePt t="27466" x="7748588" y="4235450"/>
          <p14:tracePt t="27483" x="7516813" y="4235450"/>
          <p14:tracePt t="27498" x="7310438" y="4235450"/>
          <p14:tracePt t="27514" x="7142163" y="4235450"/>
          <p14:tracePt t="27530" x="6948488" y="4235450"/>
          <p14:tracePt t="27548" x="6677025" y="4210050"/>
          <p14:tracePt t="27564" x="6264275" y="4171950"/>
          <p14:tracePt t="27581" x="5656263" y="4159250"/>
          <p14:tracePt t="27598" x="5037138" y="4119563"/>
          <p14:tracePt t="27601" x="4791075" y="4119563"/>
          <p14:tracePt t="27614" x="4610100" y="4094163"/>
          <p14:tracePt t="27616" x="4443413" y="4081463"/>
          <p14:tracePt t="27633" x="4184650" y="4081463"/>
          <p14:tracePt t="27649" x="3925888" y="4081463"/>
          <p14:tracePt t="27664" x="3641725" y="4081463"/>
          <p14:tracePt t="27684" x="3357563" y="4081463"/>
          <p14:tracePt t="27686" x="3228975" y="4068763"/>
          <p14:tracePt t="27698" x="3086100" y="4041775"/>
          <p14:tracePt t="27715" x="2879725" y="4029075"/>
          <p14:tracePt t="27717" x="2776538" y="4029075"/>
          <p14:tracePt t="27734" x="2686050" y="4029075"/>
          <p14:tracePt t="27748" x="2608263" y="4029075"/>
          <p14:tracePt t="27764" x="2532063" y="4029075"/>
          <p14:tracePt t="27781" x="2454275" y="4029075"/>
          <p14:tracePt t="27798" x="2363788" y="4029075"/>
          <p14:tracePt t="27814" x="2247900" y="4029075"/>
          <p14:tracePt t="27831" x="2105025" y="4029075"/>
          <p14:tracePt t="27849" x="2001838" y="4029075"/>
          <p14:tracePt t="27853" x="1949450" y="4029075"/>
          <p14:tracePt t="27866" x="1885950" y="4029075"/>
          <p14:tracePt t="27880" x="1820863" y="4029075"/>
          <p14:tracePt t="27899" x="1782763" y="4029075"/>
          <p14:tracePt t="27914" x="1755775" y="4029075"/>
          <p14:tracePt t="27931" x="1704975" y="4029075"/>
          <p14:tracePt t="27948" x="1652588" y="4041775"/>
          <p14:tracePt t="27953" x="1601788" y="4056063"/>
          <p14:tracePt t="27964" x="1562100" y="4068763"/>
          <p14:tracePt t="27967" x="1549400" y="4068763"/>
          <p14:tracePt t="27982" x="1524000" y="4068763"/>
          <p14:tracePt t="27998" x="1498600" y="4081463"/>
          <p14:tracePt t="28014" x="1471613" y="4106863"/>
          <p14:tracePt t="28032" x="1458913" y="4132263"/>
          <p14:tracePt t="28048" x="1446213" y="4146550"/>
          <p14:tracePt t="28065" x="1446213" y="4184650"/>
          <p14:tracePt t="28085" x="1446213" y="4222750"/>
          <p14:tracePt t="28105" x="1446213" y="4249738"/>
          <p14:tracePt t="28134" x="1446213" y="4262438"/>
          <p14:tracePt t="28157" x="1446213" y="4275138"/>
          <p14:tracePt t="28179" x="1458913" y="4275138"/>
          <p14:tracePt t="28187" x="1471613" y="4275138"/>
          <p14:tracePt t="28202" x="1485900" y="4275138"/>
          <p14:tracePt t="28215" x="1498600" y="4275138"/>
          <p14:tracePt t="28217" x="1511300" y="4275138"/>
          <p14:tracePt t="28232" x="1549400" y="4275138"/>
          <p14:tracePt t="28248" x="1576388" y="4275138"/>
          <p14:tracePt t="28265" x="1627188" y="4275138"/>
          <p14:tracePt t="28282" x="1639888" y="4275138"/>
          <p14:tracePt t="28299" x="1665288" y="4275138"/>
          <p14:tracePt t="28314" x="1704975" y="4275138"/>
          <p14:tracePt t="28331" x="1755775" y="4275138"/>
          <p14:tracePt t="28348" x="1782763" y="4275138"/>
          <p14:tracePt t="28366" x="1833563" y="4275138"/>
          <p14:tracePt t="28381" x="1936750" y="4275138"/>
          <p14:tracePt t="28398" x="2014538" y="4275138"/>
          <p14:tracePt t="28415" x="2157413" y="4275138"/>
          <p14:tracePt t="28433" x="2273300" y="4275138"/>
          <p14:tracePt t="28435" x="2311400" y="4275138"/>
          <p14:tracePt t="28447" x="2338388" y="4275138"/>
          <p14:tracePt t="28465" x="2401888" y="4300538"/>
          <p14:tracePt t="28467" x="2427288" y="4325938"/>
          <p14:tracePt t="28481" x="2466975" y="4325938"/>
          <p14:tracePt t="28498" x="2505075" y="4325938"/>
          <p14:tracePt t="28514" x="2544763" y="4325938"/>
          <p14:tracePt t="28531" x="2647950" y="4325938"/>
          <p14:tracePt t="28548" x="2789238" y="4340225"/>
          <p14:tracePt t="28564" x="2957513" y="4352925"/>
          <p14:tracePt t="28567" x="3073400" y="4352925"/>
          <p14:tracePt t="28584" x="3344863" y="4378325"/>
          <p14:tracePt t="28598" x="3590925" y="4416425"/>
          <p14:tracePt t="28616" x="3810000" y="4456113"/>
          <p14:tracePt t="28631" x="4003675" y="4468813"/>
          <p14:tracePt t="28648" x="4159250" y="4468813"/>
          <p14:tracePt t="28665" x="4210050" y="4468813"/>
          <p14:tracePt t="28681" x="4249738" y="4468813"/>
          <p14:tracePt t="28698" x="4275138" y="4468813"/>
          <p14:tracePt t="28715" x="4287838" y="4468813"/>
          <p14:tracePt t="28734" x="4313238" y="4468813"/>
          <p14:tracePt t="28748" x="4340225" y="4468813"/>
          <p14:tracePt t="28765" x="4403725" y="4443413"/>
          <p14:tracePt t="28783" x="4456113" y="4443413"/>
          <p14:tracePt t="28798" x="4519613" y="4403725"/>
          <p14:tracePt t="28801" x="4533900" y="4403725"/>
          <p14:tracePt t="28815" x="4559300" y="4403725"/>
          <p14:tracePt t="28833" x="4610100" y="4391025"/>
          <p14:tracePt t="28849" x="4624388" y="4378325"/>
          <p14:tracePt t="28864" x="4637088" y="4378325"/>
          <p14:tracePt t="28885" x="4727575" y="4378325"/>
          <p14:tracePt t="28898" x="4752975" y="4378325"/>
          <p14:tracePt t="28915" x="4868863" y="4378325"/>
          <p14:tracePt t="28931" x="5024438" y="4378325"/>
          <p14:tracePt t="28949" x="5268913" y="4365625"/>
          <p14:tracePt t="28965" x="5437188" y="4340225"/>
          <p14:tracePt t="28981" x="5527675" y="4325938"/>
          <p14:tracePt t="28997" x="5592763" y="4300538"/>
          <p14:tracePt t="29014" x="5656263" y="4262438"/>
          <p14:tracePt t="29034" x="5759450" y="4235450"/>
          <p14:tracePt t="29049" x="5786438" y="4222750"/>
          <p14:tracePt t="29051" x="5864225" y="4197350"/>
          <p14:tracePt t="29065" x="5915025" y="4184650"/>
          <p14:tracePt t="29083" x="5980113" y="4171950"/>
          <p14:tracePt t="29098" x="6030913" y="4159250"/>
          <p14:tracePt t="29114" x="6070600" y="4159250"/>
          <p14:tracePt t="29132" x="6096000" y="4159250"/>
          <p14:tracePt t="29148" x="6148388" y="4159250"/>
          <p14:tracePt t="29165" x="6173788" y="4146550"/>
          <p14:tracePt t="29182" x="6211888" y="4132263"/>
          <p14:tracePt t="29198" x="6251575" y="4132263"/>
          <p14:tracePt t="29215" x="6315075" y="4132263"/>
          <p14:tracePt t="29234" x="6354763" y="4132263"/>
          <p14:tracePt t="29248" x="6405563" y="4132263"/>
          <p14:tracePt t="29265" x="6432550" y="4132263"/>
          <p14:tracePt t="29281" x="6445250" y="4132263"/>
          <p14:tracePt t="29299" x="6457950" y="4132263"/>
          <p14:tracePt t="29316" x="6470650" y="4132263"/>
          <p14:tracePt t="29331" x="6508750" y="4132263"/>
          <p14:tracePt t="29351" x="6548438" y="4132263"/>
          <p14:tracePt t="29353" x="6561138" y="4132263"/>
          <p14:tracePt t="29368" x="6611938" y="4132263"/>
          <p14:tracePt t="29383" x="6638925" y="4132263"/>
          <p14:tracePt t="29497" x="6651625" y="4132263"/>
          <p14:tracePt t="29505" x="6677025" y="4132263"/>
          <p14:tracePt t="29521" x="6702425" y="4132263"/>
          <p14:tracePt t="29531" x="6742113" y="4132263"/>
          <p14:tracePt t="29548" x="6792913" y="4132263"/>
          <p14:tracePt t="29565" x="6858000" y="4146550"/>
          <p14:tracePt t="29585" x="6961188" y="4184650"/>
          <p14:tracePt t="29598" x="6986588" y="4184650"/>
          <p14:tracePt t="29601" x="7026275" y="4197350"/>
          <p14:tracePt t="29615" x="7116763" y="4197350"/>
          <p14:tracePt t="29632" x="7270750" y="4222750"/>
          <p14:tracePt t="29648" x="7426325" y="4235450"/>
          <p14:tracePt t="29666" x="7672388" y="4249738"/>
          <p14:tracePt t="29683" x="7969250" y="4287838"/>
          <p14:tracePt t="29698" x="8253413" y="4300538"/>
          <p14:tracePt t="29715" x="8485188" y="4300538"/>
          <p14:tracePt t="29735" x="8575675" y="4300538"/>
          <p14:tracePt t="29749" x="8613775" y="4262438"/>
          <p14:tracePt t="29771" x="8666163" y="4146550"/>
          <p14:tracePt t="29773" x="8704263" y="4056063"/>
          <p14:tracePt t="29782" x="8756650" y="3951288"/>
          <p14:tracePt t="29798" x="8807450" y="3681413"/>
          <p14:tracePt t="29815" x="8885238" y="3409950"/>
          <p14:tracePt t="29832" x="8924925" y="3189288"/>
          <p14:tracePt t="29833" x="8924925" y="3086100"/>
          <p14:tracePt t="29851" x="8937625" y="3035300"/>
          <p14:tracePt t="29853" x="8937625" y="2982913"/>
          <p14:tracePt t="29865" x="8937625" y="2957513"/>
          <p14:tracePt t="29867" x="8937625" y="2906713"/>
          <p14:tracePt t="29882" x="8937625" y="2801938"/>
          <p14:tracePt t="29898" x="8937625" y="2725738"/>
          <p14:tracePt t="29916" x="8937625" y="2608263"/>
          <p14:tracePt t="29931" x="8937625" y="2479675"/>
          <p14:tracePt t="29948" x="8937625" y="2273300"/>
          <p14:tracePt t="29965" x="8872538" y="2001838"/>
          <p14:tracePt t="29985" x="8859838" y="1885950"/>
          <p14:tracePt t="30000" x="8834438" y="1808163"/>
          <p14:tracePt t="30015" x="8821738" y="1743075"/>
          <p14:tracePt t="30031" x="8794750" y="1692275"/>
          <p14:tracePt t="30048" x="8782050" y="1665288"/>
          <p14:tracePt t="30065" x="8769350" y="1652588"/>
          <p14:tracePt t="30190" x="8756650" y="1652588"/>
          <p14:tracePt t="30196" x="8731250" y="1717675"/>
          <p14:tracePt t="30204" x="8718550" y="1755775"/>
          <p14:tracePt t="30216" x="8718550" y="1795463"/>
          <p14:tracePt t="30233" x="8718550" y="1873250"/>
          <p14:tracePt t="30248" x="8704263" y="1963738"/>
          <p14:tracePt t="30265" x="8691563" y="2079625"/>
          <p14:tracePt t="30282" x="8691563" y="2286000"/>
          <p14:tracePt t="30302" x="8653463" y="2414588"/>
          <p14:tracePt t="30315" x="8601075" y="2532063"/>
          <p14:tracePt t="30334" x="8562975" y="2673350"/>
          <p14:tracePt t="30348" x="8510588" y="2763838"/>
          <p14:tracePt t="30365" x="8472488" y="2892425"/>
          <p14:tracePt t="30383" x="8472488" y="2970213"/>
          <p14:tracePt t="30385" x="8434388" y="3009900"/>
          <p14:tracePt t="30399" x="8420100" y="3048000"/>
          <p14:tracePt t="30401" x="8420100" y="3100388"/>
          <p14:tracePt t="30416" x="8407400" y="3151188"/>
          <p14:tracePt t="30432" x="8394700" y="3228975"/>
          <p14:tracePt t="30448" x="8394700" y="3267075"/>
          <p14:tracePt t="30465" x="8394700" y="3332163"/>
          <p14:tracePt t="30482" x="8394700" y="3384550"/>
          <p14:tracePt t="30501" x="8394700" y="3422650"/>
          <p14:tracePt t="30503" x="8394700" y="3435350"/>
          <p14:tracePt t="30515" x="8394700" y="3473450"/>
          <p14:tracePt t="30533" x="8394700" y="3538538"/>
          <p14:tracePt t="30551" x="8394700" y="3603625"/>
          <p14:tracePt t="30566" x="8382000" y="3681413"/>
          <p14:tracePt t="30582" x="8369300" y="3744913"/>
          <p14:tracePt t="30598" x="8356600" y="3822700"/>
          <p14:tracePt t="30615" x="8356600" y="3887788"/>
          <p14:tracePt t="30617" x="8356600" y="3900488"/>
          <p14:tracePt t="30633" x="8343900" y="3925888"/>
          <p14:tracePt t="30635" x="8343900" y="3951288"/>
          <p14:tracePt t="30653" x="8343900" y="4003675"/>
          <p14:tracePt t="30665" x="8343900" y="4029075"/>
          <p14:tracePt t="30682" x="8343900" y="4041775"/>
          <p14:tracePt t="30685" x="8343900" y="4056063"/>
          <p14:tracePt t="30703" x="8343900" y="4068763"/>
          <p14:tracePt t="30704" x="8343900" y="4081463"/>
          <p14:tracePt t="30937" x="8382000" y="4016375"/>
          <p14:tracePt t="30945" x="8459788" y="3925888"/>
          <p14:tracePt t="30953" x="8537575" y="3835400"/>
          <p14:tracePt t="30965" x="8628063" y="3719513"/>
          <p14:tracePt t="30982" x="8821738" y="3473450"/>
          <p14:tracePt t="30984" x="8897938" y="3397250"/>
          <p14:tracePt t="31000" x="9015413" y="3279775"/>
          <p14:tracePt t="31001" x="9105900" y="3163888"/>
          <p14:tracePt t="31015" x="9299575" y="3009900"/>
          <p14:tracePt t="31032" x="9350375" y="2944813"/>
          <p14:tracePt t="31049" x="9363075" y="2932113"/>
          <p14:tracePt t="31087" x="9375775" y="2932113"/>
          <p14:tracePt t="31112" x="9390063" y="2932113"/>
          <p14:tracePt t="31117" x="9402763" y="2919413"/>
          <p14:tracePt t="31189" x="9415463" y="2919413"/>
          <p14:tracePt t="31197" x="9440863" y="2919413"/>
          <p14:tracePt t="31207" x="9493250" y="2932113"/>
          <p14:tracePt t="31217" x="9531350" y="2957513"/>
          <p14:tracePt t="31219" x="9569450" y="3009900"/>
          <p14:tracePt t="31234" x="9609138" y="3048000"/>
          <p14:tracePt t="31236" x="9659938" y="3125788"/>
          <p14:tracePt t="31248" x="9699625" y="3203575"/>
          <p14:tracePt t="31265" x="9815513" y="3357563"/>
          <p14:tracePt t="31283" x="9853613" y="3487738"/>
          <p14:tracePt t="31299" x="9880600" y="3590925"/>
          <p14:tracePt t="31315" x="9893300" y="3641725"/>
          <p14:tracePt t="31333" x="9893300" y="3706813"/>
          <p14:tracePt t="31349" x="9893300" y="3732213"/>
          <p14:tracePt t="31369" x="9918700" y="3797300"/>
          <p14:tracePt t="31384" x="9918700" y="3835400"/>
          <p14:tracePt t="31401" x="9918700" y="3887788"/>
          <p14:tracePt t="31416" x="9918700" y="3913188"/>
          <p14:tracePt t="31432" x="9918700" y="3965575"/>
          <p14:tracePt t="31451" x="9918700" y="3990975"/>
          <p14:tracePt t="31468" x="9918700" y="4016375"/>
          <p14:tracePt t="31593" x="9918700" y="4029075"/>
          <p14:tracePt t="31600" x="9918700" y="4041775"/>
          <p14:tracePt t="31623" x="9918700" y="4056063"/>
          <p14:tracePt t="31751" x="9918700" y="4068763"/>
          <p14:tracePt t="31779" x="9893300" y="4068763"/>
          <p14:tracePt t="31787" x="9853613" y="4068763"/>
          <p14:tracePt t="31798" x="9828213" y="4041775"/>
          <p14:tracePt t="31816" x="9725025" y="3965575"/>
          <p14:tracePt t="31834" x="9634538" y="3835400"/>
          <p14:tracePt t="31849" x="9634538" y="3797300"/>
          <p14:tracePt t="31867" x="9634538" y="3744913"/>
          <p14:tracePt t="31883" x="9634538" y="3668713"/>
          <p14:tracePt t="31899" x="9647238" y="3590925"/>
          <p14:tracePt t="31916" x="9712325" y="3460750"/>
          <p14:tracePt t="31934" x="9764713" y="3306763"/>
          <p14:tracePt t="31951" x="9802813" y="3203575"/>
          <p14:tracePt t="31953" x="9815513" y="3163888"/>
          <p14:tracePt t="31966" x="9828213" y="3138488"/>
          <p14:tracePt t="31969" x="9867900" y="3086100"/>
          <p14:tracePt t="31984" x="9880600" y="2982913"/>
          <p14:tracePt t="31999" x="9944100" y="2854325"/>
          <p14:tracePt t="32016" x="9996488" y="2673350"/>
          <p14:tracePt t="32033" x="10034588" y="2532063"/>
          <p14:tracePt t="32049" x="10061575" y="2401888"/>
          <p14:tracePt t="32066" x="10061575" y="2298700"/>
          <p14:tracePt t="32068" x="10061575" y="2260600"/>
          <p14:tracePt t="32083" x="10061575" y="2220913"/>
          <p14:tracePt t="32085" x="10074275" y="2182813"/>
          <p14:tracePt t="32099" x="10074275" y="2130425"/>
          <p14:tracePt t="32115" x="10074275" y="2105025"/>
          <p14:tracePt t="32134" x="10074275" y="2092325"/>
          <p14:tracePt t="32637" x="10086975" y="2117725"/>
          <p14:tracePt t="32645" x="10086975" y="2157413"/>
          <p14:tracePt t="32653" x="10099675" y="2208213"/>
          <p14:tracePt t="32666" x="10099675" y="2233613"/>
          <p14:tracePt t="32684" x="10099675" y="2324100"/>
          <p14:tracePt t="32700" x="10125075" y="2389188"/>
          <p14:tracePt t="32716" x="10125075" y="2454275"/>
          <p14:tracePt t="32734" x="10137775" y="2544763"/>
          <p14:tracePt t="32749" x="10137775" y="2660650"/>
          <p14:tracePt t="32766" x="10164763" y="2816225"/>
          <p14:tracePt t="32783" x="10164763" y="2906713"/>
          <p14:tracePt t="32799" x="10164763" y="2995613"/>
          <p14:tracePt t="32816" x="10177463" y="3073400"/>
          <p14:tracePt t="32820" x="10177463" y="3113088"/>
          <p14:tracePt t="32834" x="10190163" y="3163888"/>
          <p14:tracePt t="32849" x="10190163" y="3241675"/>
          <p14:tracePt t="32866" x="10190163" y="3306763"/>
          <p14:tracePt t="32883" x="10190163" y="3370263"/>
          <p14:tracePt t="32899" x="10190163" y="3435350"/>
          <p14:tracePt t="32916" x="10190163" y="3525838"/>
          <p14:tracePt t="32934" x="10177463" y="3616325"/>
          <p14:tracePt t="32950" x="10177463" y="3694113"/>
          <p14:tracePt t="32966" x="10177463" y="3744913"/>
          <p14:tracePt t="32983" x="10177463" y="3797300"/>
          <p14:tracePt t="32999" x="10177463" y="3848100"/>
          <p14:tracePt t="33016" x="10177463" y="3925888"/>
          <p14:tracePt t="33033" x="10177463" y="3978275"/>
          <p14:tracePt t="33049" x="10177463" y="4016375"/>
          <p14:tracePt t="33066" x="10177463" y="4041775"/>
          <p14:tracePt t="33069" x="10177463" y="4068763"/>
          <p14:tracePt t="33085" x="10177463" y="4094163"/>
          <p14:tracePt t="33099" x="10177463" y="4146550"/>
          <p14:tracePt t="33116" x="10177463" y="4159250"/>
          <p14:tracePt t="33119" x="10177463" y="4171950"/>
          <p14:tracePt t="33134" x="10177463" y="4184650"/>
          <p14:tracePt t="33149" x="10177463" y="4197350"/>
          <p14:tracePt t="33263" x="10190163" y="4184650"/>
          <p14:tracePt t="33269" x="10215563" y="4159250"/>
          <p14:tracePt t="33284" x="10228263" y="4146550"/>
          <p14:tracePt t="33286" x="10267950" y="4106863"/>
          <p14:tracePt t="33299" x="10306050" y="4094163"/>
          <p14:tracePt t="33316" x="10383838" y="4056063"/>
          <p14:tracePt t="33334" x="10409238" y="4029075"/>
          <p14:tracePt t="33349" x="10421938" y="4016375"/>
          <p14:tracePt t="33367" x="10448925" y="4016375"/>
          <p14:tracePt t="33369" x="10461625" y="4003675"/>
          <p14:tracePt t="33384" x="10474325" y="3990975"/>
          <p14:tracePt t="33400" x="10499725" y="3990975"/>
          <p14:tracePt t="33418" x="10512425" y="3990975"/>
          <p14:tracePt t="33434" x="10552113" y="3990975"/>
          <p14:tracePt t="33449" x="10590213" y="3990975"/>
          <p14:tracePt t="33466" x="10615613" y="3978275"/>
          <p14:tracePt t="33483" x="10642600" y="3978275"/>
          <p14:tracePt t="33499" x="10668000" y="3978275"/>
          <p14:tracePt t="33516" x="10783888" y="3978275"/>
          <p14:tracePt t="33536" x="10926763" y="4003675"/>
          <p14:tracePt t="33550" x="10990263" y="4003675"/>
          <p14:tracePt t="33566" x="11029950" y="4016375"/>
          <p14:tracePt t="34159" x="11042650" y="4016375"/>
          <p14:tracePt t="34255" x="11029950" y="4016375"/>
          <p14:tracePt t="34263" x="11004550" y="4003675"/>
          <p14:tracePt t="34271" x="10977563" y="3990975"/>
          <p14:tracePt t="34284" x="10914063" y="3965575"/>
          <p14:tracePt t="34299" x="10836275" y="3951288"/>
          <p14:tracePt t="34317" x="10693400" y="3951288"/>
          <p14:tracePt t="34333" x="10409238" y="3913188"/>
          <p14:tracePt t="34349" x="10152063" y="3913188"/>
          <p14:tracePt t="34367" x="9802813" y="3913188"/>
          <p14:tracePt t="34384" x="9028113" y="3965575"/>
          <p14:tracePt t="34400" x="8085138" y="4056063"/>
          <p14:tracePt t="34416" x="7348538" y="4132263"/>
          <p14:tracePt t="34436" x="6832600" y="4210050"/>
          <p14:tracePt t="34450" x="6716713" y="4235450"/>
          <p14:tracePt t="34454" x="6611938" y="4275138"/>
          <p14:tracePt t="34466" x="6508750" y="4313238"/>
          <p14:tracePt t="34469" x="6380163" y="4352925"/>
          <p14:tracePt t="34483" x="6121400" y="4456113"/>
          <p14:tracePt t="34500" x="5876925" y="4519613"/>
          <p14:tracePt t="34516" x="5683250" y="4584700"/>
          <p14:tracePt t="34535" x="5580063" y="4637088"/>
          <p14:tracePt t="34549" x="5540375" y="4649788"/>
          <p14:tracePt t="34566" x="5514975" y="4675188"/>
          <p14:tracePt t="34585" x="5489575" y="4727575"/>
          <p14:tracePt t="34600" x="5489575" y="4752975"/>
          <p14:tracePt t="34616" x="5475288" y="4791075"/>
          <p14:tracePt t="34635" x="5449888" y="4868863"/>
          <p14:tracePt t="34650" x="5411788" y="4959350"/>
          <p14:tracePt t="34667" x="5359400" y="5011738"/>
          <p14:tracePt t="34683" x="5308600" y="5075238"/>
          <p14:tracePt t="34703" x="5230813" y="5165725"/>
          <p14:tracePt t="34716" x="5087938" y="5218113"/>
          <p14:tracePt t="34734" x="4946650" y="5230813"/>
          <p14:tracePt t="34750" x="4778375" y="5256213"/>
          <p14:tracePt t="34753" x="4700588" y="5256213"/>
          <p14:tracePt t="34767" x="4610100" y="5256213"/>
          <p14:tracePt t="34770" x="4546600" y="5256213"/>
          <p14:tracePt t="34784" x="4443413" y="5256213"/>
          <p14:tracePt t="34800" x="4340225" y="5243513"/>
          <p14:tracePt t="34816" x="4287838" y="5230813"/>
          <p14:tracePt t="34834" x="4249738" y="5230813"/>
          <p14:tracePt t="34850" x="4197350" y="5205413"/>
          <p14:tracePt t="34867" x="4146550" y="5192713"/>
          <p14:tracePt t="34869" x="4132263" y="5192713"/>
          <p14:tracePt t="34884" x="4041775" y="5153025"/>
          <p14:tracePt t="34900" x="3990975" y="5127625"/>
          <p14:tracePt t="34917" x="3938588" y="5102225"/>
          <p14:tracePt t="34934" x="3913188" y="5087938"/>
          <p14:tracePt t="34951" x="3900488" y="5075238"/>
          <p14:tracePt t="35029" x="3900488" y="5062538"/>
          <p14:tracePt t="35039" x="3900488" y="5049838"/>
          <p14:tracePt t="35050" x="3900488" y="5037138"/>
          <p14:tracePt t="35066" x="3913188" y="5024438"/>
          <p14:tracePt t="35084" x="3951288" y="4984750"/>
          <p14:tracePt t="35100" x="3990975" y="4933950"/>
          <p14:tracePt t="35117" x="4094163" y="4868863"/>
          <p14:tracePt t="35135" x="4146550" y="4803775"/>
          <p14:tracePt t="35153" x="4235450" y="4740275"/>
          <p14:tracePt t="35167" x="4340225" y="4687888"/>
          <p14:tracePt t="35186" x="4456113" y="4624388"/>
          <p14:tracePt t="35188" x="4494213" y="4610100"/>
          <p14:tracePt t="35203" x="4533900" y="4584700"/>
          <p14:tracePt t="35205" x="4572000" y="4572000"/>
          <p14:tracePt t="35217" x="4649788" y="4546600"/>
          <p14:tracePt t="35233" x="4740275" y="4494213"/>
          <p14:tracePt t="35251" x="4830763" y="4430713"/>
          <p14:tracePt t="35253" x="4881563" y="4403725"/>
          <p14:tracePt t="35267" x="5011738" y="4325938"/>
          <p14:tracePt t="35285" x="5127625" y="4262438"/>
          <p14:tracePt t="35301" x="5230813" y="4184650"/>
          <p14:tracePt t="35317" x="5321300" y="4146550"/>
          <p14:tracePt t="35335" x="5411788" y="4094163"/>
          <p14:tracePt t="35336" x="5437188" y="4068763"/>
          <p14:tracePt t="35350" x="5475288" y="4056063"/>
          <p14:tracePt t="35353" x="5527675" y="4003675"/>
          <p14:tracePt t="35373" x="5670550" y="3913188"/>
          <p14:tracePt t="35385" x="5799138" y="3848100"/>
          <p14:tracePt t="35400" x="5954713" y="3744913"/>
          <p14:tracePt t="35417" x="6108700" y="3654425"/>
          <p14:tracePt t="35434" x="6264275" y="3551238"/>
          <p14:tracePt t="35450" x="6392863" y="3435350"/>
          <p14:tracePt t="35467" x="6573838" y="3306763"/>
          <p14:tracePt t="35485" x="6780213" y="3113088"/>
          <p14:tracePt t="35486" x="6883400" y="3022600"/>
          <p14:tracePt t="35500" x="7154863" y="2801938"/>
          <p14:tracePt t="35517" x="7567613" y="2466975"/>
          <p14:tracePt t="35534" x="7969250" y="2092325"/>
          <p14:tracePt t="35550" x="8201025" y="1860550"/>
          <p14:tracePt t="35567" x="8369300" y="1679575"/>
          <p14:tracePt t="35584" x="8459788" y="1589088"/>
          <p14:tracePt t="35586" x="8497888" y="1524000"/>
          <p14:tracePt t="35600" x="8523288" y="1471613"/>
          <p14:tracePt t="35603" x="8550275" y="1433513"/>
          <p14:tracePt t="35617" x="8550275" y="1330325"/>
          <p14:tracePt t="35634" x="8588375" y="1239838"/>
          <p14:tracePt t="35651" x="8601075" y="1174750"/>
          <p14:tracePt t="35667" x="8601075" y="1111250"/>
          <p14:tracePt t="35950" x="8601075" y="1123950"/>
          <p14:tracePt t="35957" x="8575675" y="1149350"/>
          <p14:tracePt t="35967" x="8537575" y="1252538"/>
          <p14:tracePt t="35984" x="8472488" y="1458913"/>
          <p14:tracePt t="36000" x="8394700" y="1679575"/>
          <p14:tracePt t="36017" x="8304213" y="1911350"/>
          <p14:tracePt t="36034" x="8240713" y="2144713"/>
          <p14:tracePt t="36037" x="8213725" y="2247900"/>
          <p14:tracePt t="36051" x="8135938" y="2466975"/>
          <p14:tracePt t="36066" x="8085138" y="2673350"/>
          <p14:tracePt t="36085" x="8059738" y="2854325"/>
          <p14:tracePt t="36100" x="8045450" y="3009900"/>
          <p14:tracePt t="36117" x="8032750" y="3176588"/>
          <p14:tracePt t="36135" x="8032750" y="3344863"/>
          <p14:tracePt t="36137" x="8020050" y="3422650"/>
          <p14:tracePt t="36151" x="7994650" y="3513138"/>
          <p14:tracePt t="36154" x="7981950" y="3603625"/>
          <p14:tracePt t="36167" x="7981950" y="3757613"/>
          <p14:tracePt t="36184" x="7969250" y="3900488"/>
          <p14:tracePt t="36200" x="7942263" y="4056063"/>
          <p14:tracePt t="36217" x="7904163" y="4171950"/>
          <p14:tracePt t="36234" x="7851775" y="4313238"/>
          <p14:tracePt t="36251" x="7761288" y="4443413"/>
          <p14:tracePt t="36267" x="7632700" y="4624388"/>
          <p14:tracePt t="36284" x="7581900" y="4687888"/>
          <p14:tracePt t="36301" x="7504113" y="4803775"/>
          <p14:tracePt t="36317" x="7439025" y="4881563"/>
          <p14:tracePt t="36334" x="7373938" y="4933950"/>
          <p14:tracePt t="36350" x="7335838" y="4972050"/>
          <p14:tracePt t="36368" x="7283450" y="4997450"/>
          <p14:tracePt t="36385" x="7219950" y="5037138"/>
          <p14:tracePt t="36387" x="7207250" y="5049838"/>
          <p14:tracePt t="36401" x="7194550" y="5049838"/>
          <p14:tracePt t="36417" x="7180263" y="5062538"/>
          <p14:tracePt t="36534" x="7180263" y="4997450"/>
          <p14:tracePt t="36541" x="7180263" y="4959350"/>
          <p14:tracePt t="36551" x="7180263" y="4921250"/>
          <p14:tracePt t="36567" x="7232650" y="4856163"/>
          <p14:tracePt t="36584" x="7232650" y="4803775"/>
          <p14:tracePt t="36603" x="7270750" y="4675188"/>
          <p14:tracePt t="36617" x="7297738" y="4624388"/>
          <p14:tracePt t="36635" x="7373938" y="4378325"/>
          <p14:tracePt t="36637" x="7400925" y="4287838"/>
          <p14:tracePt t="36653" x="7413625" y="4159250"/>
          <p14:tracePt t="36654" x="7413625" y="4094163"/>
          <p14:tracePt t="36667" x="7439025" y="3925888"/>
          <p14:tracePt t="36686" x="7451725" y="3732213"/>
          <p14:tracePt t="36702" x="7451725" y="3513138"/>
          <p14:tracePt t="36717" x="7451725" y="3306763"/>
          <p14:tracePt t="36734" x="7451725" y="3100388"/>
          <p14:tracePt t="36736" x="7451725" y="2995613"/>
          <p14:tracePt t="36753" x="7439025" y="2828925"/>
          <p14:tracePt t="36768" x="7426325" y="2751138"/>
          <p14:tracePt t="36785" x="7426325" y="2673350"/>
          <p14:tracePt t="36802" x="7426325" y="2635250"/>
          <p14:tracePt t="36817" x="7413625" y="2595563"/>
          <p14:tracePt t="36834" x="7400925" y="2570163"/>
          <p14:tracePt t="36851" x="7400925" y="2544763"/>
          <p14:tracePt t="36867" x="7400925" y="2505075"/>
          <p14:tracePt t="36884" x="7400925" y="2479675"/>
          <p14:tracePt t="36901" x="7400925" y="2454275"/>
          <p14:tracePt t="36918" x="7400925" y="2441575"/>
          <p14:tracePt t="36934" x="7400925" y="2427288"/>
          <p14:tracePt t="36936" x="7400925" y="2414588"/>
          <p14:tracePt t="36952" x="7400925" y="2389188"/>
          <p14:tracePt t="36967" x="7388225" y="2363788"/>
          <p14:tracePt t="36984" x="7388225" y="2311400"/>
          <p14:tracePt t="36987" x="7388225" y="2273300"/>
          <p14:tracePt t="37001" x="7388225" y="2247900"/>
          <p14:tracePt t="37003" x="7388225" y="2220913"/>
          <p14:tracePt t="37017" x="7388225" y="2195513"/>
          <p14:tracePt t="37035" x="7388225" y="2182813"/>
          <p14:tracePt t="37052" x="7373938" y="2144713"/>
          <p14:tracePt t="37067" x="7373938" y="2130425"/>
          <p14:tracePt t="37085" x="7373938" y="2117725"/>
          <p14:tracePt t="37101" x="7373938" y="2066925"/>
          <p14:tracePt t="37137" x="7373938" y="2054225"/>
          <p14:tracePt t="37357" x="7373938" y="2079625"/>
          <p14:tracePt t="37372" x="7373938" y="2117725"/>
          <p14:tracePt t="37379" x="7361238" y="2170113"/>
          <p14:tracePt t="37387" x="7361238" y="2208213"/>
          <p14:tracePt t="37402" x="7361238" y="2260600"/>
          <p14:tracePt t="37418" x="7348538" y="2363788"/>
          <p14:tracePt t="37436" x="7335838" y="2544763"/>
          <p14:tracePt t="37451" x="7335838" y="2686050"/>
          <p14:tracePt t="37467" x="7335838" y="2841625"/>
          <p14:tracePt t="37485" x="7335838" y="3009900"/>
          <p14:tracePt t="37504" x="7335838" y="3163888"/>
          <p14:tracePt t="37505" x="7335838" y="3267075"/>
          <p14:tracePt t="37518" x="7335838" y="3384550"/>
          <p14:tracePt t="37522" x="7335838" y="3487738"/>
          <p14:tracePt t="37535" x="7310438" y="3590925"/>
          <p14:tracePt t="37537" x="7310438" y="3694113"/>
          <p14:tracePt t="37553" x="7270750" y="3875088"/>
          <p14:tracePt t="37567" x="7245350" y="4056063"/>
          <p14:tracePt t="37585" x="7245350" y="4184650"/>
          <p14:tracePt t="37601" x="7232650" y="4300538"/>
          <p14:tracePt t="37618" x="7219950" y="4443413"/>
          <p14:tracePt t="37636" x="7207250" y="4519613"/>
          <p14:tracePt t="37638" x="7207250" y="4546600"/>
          <p14:tracePt t="37651" x="7207250" y="4559300"/>
          <p14:tracePt t="37668" x="7207250" y="4584700"/>
          <p14:tracePt t="37684" x="7194550" y="4610100"/>
          <p14:tracePt t="37700" x="7194550" y="4624388"/>
          <p14:tracePt t="37718" x="7194550" y="4649788"/>
          <p14:tracePt t="37735" x="7194550" y="4675188"/>
          <p14:tracePt t="37737" x="7194550" y="4700588"/>
          <p14:tracePt t="37751" x="7194550" y="4727575"/>
          <p14:tracePt t="37831" x="7270750" y="4649788"/>
          <p14:tracePt t="37839" x="7335838" y="4533900"/>
          <p14:tracePt t="37852" x="7439025" y="4391025"/>
          <p14:tracePt t="37868" x="7658100" y="4119563"/>
          <p14:tracePt t="37885" x="7904163" y="3771900"/>
          <p14:tracePt t="37902" x="8162925" y="3409950"/>
          <p14:tracePt t="37918" x="8394700" y="3086100"/>
          <p14:tracePt t="37935" x="8459788" y="2932113"/>
          <p14:tracePt t="37953" x="8459788" y="2801938"/>
          <p14:tracePt t="37967" x="8510588" y="2686050"/>
          <p14:tracePt t="37986" x="8537575" y="2595563"/>
          <p14:tracePt t="38004" x="8562975" y="2479675"/>
          <p14:tracePt t="38021" x="8575675" y="2466975"/>
          <p14:tracePt t="38036" x="8575675" y="2441575"/>
          <p14:tracePt t="38052" x="8575675" y="2427288"/>
          <p14:tracePt t="38067" x="8588375" y="2401888"/>
          <p14:tracePt t="38085" x="8601075" y="2401888"/>
          <p14:tracePt t="38101" x="8613775" y="2363788"/>
          <p14:tracePt t="38118" x="8628063" y="2338388"/>
          <p14:tracePt t="38135" x="8640763" y="2324100"/>
          <p14:tracePt t="38242" x="8653463" y="2401888"/>
          <p14:tracePt t="38249" x="8653463" y="2505075"/>
          <p14:tracePt t="38257" x="8653463" y="2608263"/>
          <p14:tracePt t="38268" x="8678863" y="2698750"/>
          <p14:tracePt t="38285" x="8704263" y="2867025"/>
          <p14:tracePt t="38300" x="8731250" y="3086100"/>
          <p14:tracePt t="38318" x="8743950" y="3306763"/>
          <p14:tracePt t="38323" x="8756650" y="3397250"/>
          <p14:tracePt t="38336" x="8782050" y="3603625"/>
          <p14:tracePt t="38351" x="8807450" y="3797300"/>
          <p14:tracePt t="38368" x="8821738" y="3938588"/>
          <p14:tracePt t="38385" x="8834438" y="4056063"/>
          <p14:tracePt t="38401" x="8834438" y="4210050"/>
          <p14:tracePt t="38418" x="8834438" y="4313238"/>
          <p14:tracePt t="38435" x="8834438" y="4416425"/>
          <p14:tracePt t="38452" x="8834438" y="4506913"/>
          <p14:tracePt t="38468" x="8834438" y="4533900"/>
          <p14:tracePt t="38485" x="8834438" y="4572000"/>
          <p14:tracePt t="38501" x="8834438" y="4597400"/>
          <p14:tracePt t="38519" x="8834438" y="4624388"/>
          <p14:tracePt t="38521" x="8834438" y="4637088"/>
          <p14:tracePt t="38535" x="8834438" y="4649788"/>
          <p14:tracePt t="38655" x="8834438" y="4662488"/>
          <p14:tracePt t="38705" x="8821738" y="4662488"/>
          <p14:tracePt t="38713" x="8782050" y="4662488"/>
          <p14:tracePt t="38722" x="8731250" y="4662488"/>
          <p14:tracePt t="38735" x="8640763" y="4637088"/>
          <p14:tracePt t="38751" x="8447088" y="4624388"/>
          <p14:tracePt t="38768" x="8316913" y="4597400"/>
          <p14:tracePt t="38773" x="8304213" y="4597400"/>
          <p14:tracePt t="38786" x="8266113" y="4597400"/>
          <p14:tracePt t="39046" x="8316913" y="4519613"/>
          <p14:tracePt t="39053" x="8382000" y="4443413"/>
          <p14:tracePt t="39061" x="8434388" y="4340225"/>
          <p14:tracePt t="39071" x="8510588" y="4222750"/>
          <p14:tracePt t="39085" x="8588375" y="3938588"/>
          <p14:tracePt t="39103" x="8653463" y="3706813"/>
          <p14:tracePt t="39118" x="8731250" y="3409950"/>
          <p14:tracePt t="39135" x="8834438" y="3125788"/>
          <p14:tracePt t="39153" x="8885238" y="2879725"/>
          <p14:tracePt t="39168" x="8897938" y="2660650"/>
          <p14:tracePt t="39171" x="8897938" y="2557463"/>
          <p14:tracePt t="39185" x="8897938" y="2479675"/>
          <p14:tracePt t="39188" x="8897938" y="2441575"/>
          <p14:tracePt t="39202" x="8897938" y="2389188"/>
          <p14:tracePt t="39218" x="8897938" y="2338388"/>
          <p14:tracePt t="39235" x="8897938" y="2311400"/>
          <p14:tracePt t="39253" x="8897938" y="2298700"/>
          <p14:tracePt t="39268" x="8897938" y="2286000"/>
          <p14:tracePt t="39285" x="8897938" y="2260600"/>
          <p14:tracePt t="39303" x="8897938" y="2247900"/>
          <p14:tracePt t="39305" x="8897938" y="2233613"/>
          <p14:tracePt t="39319" x="8897938" y="2220913"/>
          <p14:tracePt t="39336" x="8897938" y="2195513"/>
          <p14:tracePt t="39351" x="8912225" y="2182813"/>
          <p14:tracePt t="39477" x="8912225" y="2208213"/>
          <p14:tracePt t="39486" x="8912225" y="2311400"/>
          <p14:tracePt t="39493" x="8912225" y="2376488"/>
          <p14:tracePt t="39502" x="8912225" y="2441575"/>
          <p14:tracePt t="39518" x="8912225" y="2660650"/>
          <p14:tracePt t="39535" x="8897938" y="2957513"/>
          <p14:tracePt t="39554" x="8859838" y="3241675"/>
          <p14:tracePt t="39555" x="8859838" y="3370263"/>
          <p14:tracePt t="39568" x="8834438" y="3513138"/>
          <p14:tracePt t="39585" x="8821738" y="3771900"/>
          <p14:tracePt t="39603" x="8821738" y="3990975"/>
          <p14:tracePt t="39605" x="8821738" y="4081463"/>
          <p14:tracePt t="39619" x="8807450" y="4184650"/>
          <p14:tracePt t="39621" x="8794750" y="4262438"/>
          <p14:tracePt t="39635" x="8769350" y="4416425"/>
          <p14:tracePt t="39654" x="8743950" y="4533900"/>
          <p14:tracePt t="39668" x="8743950" y="4637088"/>
          <p14:tracePt t="39686" x="8731250" y="4713288"/>
          <p14:tracePt t="39702" x="8731250" y="4727575"/>
          <p14:tracePt t="39705" x="8731250" y="4740275"/>
          <p14:tracePt t="39722" x="8731250" y="4765675"/>
          <p14:tracePt t="39743" x="8731250" y="4778375"/>
          <p14:tracePt t="39993" x="8718550" y="4778375"/>
          <p14:tracePt t="40009" x="8704263" y="4778375"/>
          <p14:tracePt t="40017" x="8691563" y="4778375"/>
          <p14:tracePt t="40025" x="8666163" y="4752975"/>
          <p14:tracePt t="40039" x="8653463" y="4752975"/>
          <p14:tracePt t="40053" x="8628063" y="4752975"/>
          <p14:tracePt t="40068" x="8550275" y="4727575"/>
          <p14:tracePt t="40085" x="8434388" y="4675188"/>
          <p14:tracePt t="40103" x="8162925" y="4610100"/>
          <p14:tracePt t="40118" x="7981950" y="4546600"/>
          <p14:tracePt t="40135" x="7775575" y="4533900"/>
          <p14:tracePt t="40153" x="7373938" y="4533900"/>
          <p14:tracePt t="40168" x="6702425" y="4533900"/>
          <p14:tracePt t="40188" x="6199188" y="4533900"/>
          <p14:tracePt t="40189" x="6030913" y="4533900"/>
          <p14:tracePt t="40204" x="5889625" y="4533900"/>
          <p14:tracePt t="40205" x="5759450" y="4533900"/>
          <p14:tracePt t="40219" x="5618163" y="4546600"/>
          <p14:tracePt t="40221" x="5502275" y="4559300"/>
          <p14:tracePt t="40235" x="5268913" y="4572000"/>
          <p14:tracePt t="40252" x="5140325" y="4597400"/>
          <p14:tracePt t="40268" x="5087938" y="4610100"/>
          <p14:tracePt t="40285" x="5049838" y="4610100"/>
          <p14:tracePt t="40304" x="4959350" y="4610100"/>
          <p14:tracePt t="40306" x="4921250" y="4610100"/>
          <p14:tracePt t="40318" x="4894263" y="4637088"/>
          <p14:tracePt t="40336" x="4752975" y="4637088"/>
          <p14:tracePt t="40352" x="4700588" y="4637088"/>
          <p14:tracePt t="40353" x="4624388" y="4637088"/>
          <p14:tracePt t="40369" x="4481513" y="4637088"/>
          <p14:tracePt t="40385" x="4287838" y="4597400"/>
          <p14:tracePt t="40403" x="4106863" y="4572000"/>
          <p14:tracePt t="40418" x="3913188" y="4506913"/>
          <p14:tracePt t="40435" x="3732213" y="4494213"/>
          <p14:tracePt t="40453" x="3668713" y="4481513"/>
          <p14:tracePt t="40491" x="3654425" y="4481513"/>
          <p14:tracePt t="40499" x="3641725" y="4481513"/>
          <p14:tracePt t="40507" x="3616325" y="4481513"/>
          <p14:tracePt t="40518" x="3603625" y="4533900"/>
          <p14:tracePt t="40535" x="3538538" y="4572000"/>
          <p14:tracePt t="40552" x="3500438" y="4610100"/>
          <p14:tracePt t="40569" x="3460750" y="4637088"/>
          <p14:tracePt t="40585" x="3448050" y="4637088"/>
          <p14:tracePt t="40733" x="3435350" y="4649788"/>
          <p14:tracePt t="40749" x="3409950" y="4662488"/>
          <p14:tracePt t="40770" x="3409950" y="4675188"/>
          <p14:tracePt t="40815" x="3409950" y="4687888"/>
          <p14:tracePt t="40823" x="3409950" y="4713288"/>
          <p14:tracePt t="40835" x="3460750" y="4713288"/>
          <p14:tracePt t="40852" x="3578225" y="4803775"/>
          <p14:tracePt t="40869" x="3668713" y="4843463"/>
          <p14:tracePt t="40886" x="3848100" y="4908550"/>
          <p14:tracePt t="40902" x="3978275" y="4933950"/>
          <p14:tracePt t="40919" x="4171950" y="4959350"/>
          <p14:tracePt t="40936" x="4391025" y="5011738"/>
          <p14:tracePt t="40952" x="4649788" y="5062538"/>
          <p14:tracePt t="40969" x="4868863" y="5127625"/>
          <p14:tracePt t="40985" x="5049838" y="5165725"/>
          <p14:tracePt t="41004" x="5178425" y="5192713"/>
          <p14:tracePt t="41005" x="5205413" y="5218113"/>
          <p14:tracePt t="41019" x="5230813" y="5218113"/>
          <p14:tracePt t="41021" x="5243513" y="5218113"/>
          <p14:tracePt t="41036" x="5268913" y="5218113"/>
          <p14:tracePt t="41053" x="5281613" y="5218113"/>
          <p14:tracePt t="41237" x="5308600" y="5205413"/>
          <p14:tracePt t="41245" x="5346700" y="5192713"/>
          <p14:tracePt t="41254" x="5372100" y="5178425"/>
          <p14:tracePt t="41269" x="5437188" y="5140325"/>
          <p14:tracePt t="41285" x="5553075" y="5102225"/>
          <p14:tracePt t="41302" x="5670550" y="5075238"/>
          <p14:tracePt t="41319" x="5837238" y="5011738"/>
          <p14:tracePt t="41335" x="5980113" y="4972050"/>
          <p14:tracePt t="41353" x="6070600" y="4908550"/>
          <p14:tracePt t="41355" x="6096000" y="4894263"/>
          <p14:tracePt t="41369" x="6173788" y="4818063"/>
          <p14:tracePt t="41386" x="6251575" y="4727575"/>
          <p14:tracePt t="41404" x="6342063" y="4649788"/>
          <p14:tracePt t="41419" x="6405563" y="4559300"/>
          <p14:tracePt t="41435" x="6405563" y="4519613"/>
          <p14:tracePt t="41452" x="6418263" y="4519613"/>
          <p14:tracePt t="41529" x="6418263" y="4506913"/>
          <p14:tracePt t="41615" x="6405563" y="4506913"/>
          <p14:tracePt t="41631" x="6380163" y="4506913"/>
          <p14:tracePt t="41639" x="6342063" y="4506913"/>
          <p14:tracePt t="41654" x="6289675" y="4506913"/>
          <p14:tracePt t="41669" x="6134100" y="4506913"/>
          <p14:tracePt t="41691" x="5992813" y="4506913"/>
          <p14:tracePt t="41704" x="5849938" y="4506913"/>
          <p14:tracePt t="41719" x="5708650" y="4506913"/>
          <p14:tracePt t="41736" x="5605463" y="4506913"/>
          <p14:tracePt t="41754" x="5449888" y="4506913"/>
          <p14:tracePt t="41769" x="5243513" y="4506913"/>
          <p14:tracePt t="41786" x="4997450" y="4506913"/>
          <p14:tracePt t="41790" x="4881563" y="4506913"/>
          <p14:tracePt t="41804" x="4791075" y="4506913"/>
          <p14:tracePt t="41806" x="4713288" y="4506913"/>
          <p14:tracePt t="41819" x="4584700" y="4506913"/>
          <p14:tracePt t="41835" x="4506913" y="4506913"/>
          <p14:tracePt t="41852" x="4443413" y="4506913"/>
          <p14:tracePt t="41869" x="4365625" y="4559300"/>
          <p14:tracePt t="41886" x="4300538" y="4572000"/>
          <p14:tracePt t="41903" x="4210050" y="4610100"/>
          <p14:tracePt t="41906" x="4146550" y="4610100"/>
          <p14:tracePt t="41919" x="4068763" y="4662488"/>
          <p14:tracePt t="41936" x="4016375" y="4675188"/>
          <p14:tracePt t="41956" x="3913188" y="4713288"/>
          <p14:tracePt t="41969" x="3862388" y="4727575"/>
          <p14:tracePt t="41986" x="3797300" y="4752975"/>
          <p14:tracePt t="42004" x="3706813" y="4778375"/>
          <p14:tracePt t="42021" x="3616325" y="4830763"/>
          <p14:tracePt t="42023" x="3603625" y="4830763"/>
          <p14:tracePt t="42036" x="3538538" y="4856163"/>
          <p14:tracePt t="42052" x="3357563" y="4908550"/>
          <p14:tracePt t="42069" x="3254375" y="4921250"/>
          <p14:tracePt t="42086" x="3163888" y="4933950"/>
          <p14:tracePt t="42104" x="3073400" y="4933950"/>
          <p14:tracePt t="42119" x="3009900" y="4946650"/>
          <p14:tracePt t="42136" x="2906713" y="4959350"/>
          <p14:tracePt t="42138" x="2867025" y="4959350"/>
          <p14:tracePt t="42154" x="2763838" y="4959350"/>
          <p14:tracePt t="42169" x="2647950" y="4972050"/>
          <p14:tracePt t="42187" x="2570163" y="4972050"/>
          <p14:tracePt t="42203" x="2505075" y="4972050"/>
          <p14:tracePt t="42219" x="2492375" y="4972050"/>
          <p14:tracePt t="42236" x="2466975" y="4972050"/>
          <p14:tracePt t="42253" x="2454275" y="4972050"/>
          <p14:tracePt t="42273" x="2427288" y="4997450"/>
          <p14:tracePt t="42286" x="2401888" y="4997450"/>
          <p14:tracePt t="42302" x="2376488" y="5011738"/>
          <p14:tracePt t="42319" x="2363788" y="5011738"/>
          <p14:tracePt t="42387" x="2363788" y="5024438"/>
          <p14:tracePt t="42395" x="2376488" y="5024438"/>
          <p14:tracePt t="42404" x="2427288" y="5024438"/>
          <p14:tracePt t="42422" x="2635250" y="5024438"/>
          <p14:tracePt t="42436" x="2932113" y="5011738"/>
          <p14:tracePt t="42452" x="3228975" y="5011738"/>
          <p14:tracePt t="42469" x="3473450" y="5011738"/>
          <p14:tracePt t="42486" x="3694113" y="5011738"/>
          <p14:tracePt t="42504" x="3848100" y="5011738"/>
          <p14:tracePt t="42506" x="3900488" y="5011738"/>
          <p14:tracePt t="42520" x="3965575" y="5011738"/>
          <p14:tracePt t="42536" x="3990975" y="5011738"/>
          <p14:tracePt t="42958" x="4016375" y="4984750"/>
          <p14:tracePt t="42966" x="4029075" y="4972050"/>
          <p14:tracePt t="42974" x="4056063" y="4972050"/>
          <p14:tracePt t="42990" x="4106863" y="4972050"/>
          <p14:tracePt t="43004" x="4184650" y="4946650"/>
          <p14:tracePt t="43022" x="4300538" y="4921250"/>
          <p14:tracePt t="43036" x="4430713" y="4908550"/>
          <p14:tracePt t="43053" x="4597400" y="4908550"/>
          <p14:tracePt t="43070" x="4752975" y="4894263"/>
          <p14:tracePt t="43086" x="4894263" y="4894263"/>
          <p14:tracePt t="43106" x="5011738" y="4894263"/>
          <p14:tracePt t="43119" x="5049838" y="4894263"/>
          <p14:tracePt t="43136" x="5075238" y="4881563"/>
          <p14:tracePt t="43138" x="5087938" y="4881563"/>
          <p14:tracePt t="43155" x="5102225" y="4868863"/>
          <p14:tracePt t="43169" x="5114925" y="4868863"/>
          <p14:tracePt t="43186" x="5140325" y="4868863"/>
          <p14:tracePt t="43204" x="5165725" y="4856163"/>
          <p14:tracePt t="43219" x="5205413" y="4843463"/>
          <p14:tracePt t="43236" x="5218113" y="4843463"/>
          <p14:tracePt t="44579" x="5230813" y="4843463"/>
          <p14:tracePt t="44588" x="5256213" y="4843463"/>
          <p14:tracePt t="44595" x="5268913" y="4843463"/>
          <p14:tracePt t="44605" x="5281613" y="4843463"/>
          <p14:tracePt t="44627" x="5295900" y="4843463"/>
          <p14:tracePt t="44673" x="5321300" y="4843463"/>
          <p14:tracePt t="44681" x="5321300" y="4818063"/>
          <p14:tracePt t="44689" x="5334000" y="4818063"/>
          <p14:tracePt t="44969" x="5359400" y="4818063"/>
          <p14:tracePt t="44977" x="5359400" y="4803775"/>
          <p14:tracePt t="44986" x="5399088" y="4791075"/>
          <p14:tracePt t="45003" x="5437188" y="4791075"/>
          <p14:tracePt t="45023" x="5527675" y="4778375"/>
          <p14:tracePt t="45037" x="5643563" y="4778375"/>
          <p14:tracePt t="45054" x="5773738" y="4778375"/>
          <p14:tracePt t="45056" x="5849938" y="4778375"/>
          <p14:tracePt t="45070" x="5915025" y="4778375"/>
          <p14:tracePt t="45073" x="6005513" y="4778375"/>
          <p14:tracePt t="45087" x="6134100" y="4778375"/>
          <p14:tracePt t="45105" x="6264275" y="4778375"/>
          <p14:tracePt t="45121" x="6342063" y="4778375"/>
          <p14:tracePt t="45136" x="6445250" y="4778375"/>
          <p14:tracePt t="45154" x="6573838" y="4778375"/>
          <p14:tracePt t="45170" x="6742113" y="4778375"/>
          <p14:tracePt t="45190" x="6923088" y="4778375"/>
          <p14:tracePt t="45192" x="7064375" y="4791075"/>
          <p14:tracePt t="45205" x="7180263" y="4803775"/>
          <p14:tracePt t="45222" x="7323138" y="4830763"/>
          <p14:tracePt t="45237" x="7400925" y="4843463"/>
          <p14:tracePt t="45254" x="7426325" y="4843463"/>
          <p14:tracePt t="45305" x="7451725" y="4843463"/>
          <p14:tracePt t="45313" x="7451725" y="4830763"/>
          <p14:tracePt t="45329" x="7464425" y="4830763"/>
          <p14:tracePt t="45493" x="7478713" y="4818063"/>
          <p14:tracePt t="45723" x="7478713" y="4803775"/>
          <p14:tracePt t="45730" x="7504113" y="4740275"/>
          <p14:tracePt t="45737" x="7504113" y="4727575"/>
          <p14:tracePt t="45755" x="7516813" y="4675188"/>
          <p14:tracePt t="45770" x="7529513" y="4637088"/>
          <p14:tracePt t="45791" x="7529513" y="4610100"/>
          <p14:tracePt t="45793" x="7529513" y="4597400"/>
          <p14:tracePt t="45804" x="7542213" y="4597400"/>
          <p14:tracePt t="46545" x="7542213" y="4584700"/>
          <p14:tracePt t="46553" x="7554913" y="4572000"/>
          <p14:tracePt t="46572" x="7554913" y="4559300"/>
          <p14:tracePt t="46578" x="7567613" y="4559300"/>
          <p14:tracePt t="46721" x="7567613" y="4546600"/>
          <p14:tracePt t="46742" x="7529513" y="4546600"/>
          <p14:tracePt t="46749" x="7464425" y="4519613"/>
          <p14:tracePt t="46756" x="7373938" y="4506913"/>
          <p14:tracePt t="46771" x="7245350" y="4494213"/>
          <p14:tracePt t="46773" x="7142163" y="4494213"/>
          <p14:tracePt t="46787" x="6742113" y="4403725"/>
          <p14:tracePt t="46805" x="5980113" y="4340225"/>
          <p14:tracePt t="46821" x="5037138" y="4184650"/>
          <p14:tracePt t="46837" x="4159250" y="4094163"/>
          <p14:tracePt t="46855" x="3641725" y="4041775"/>
          <p14:tracePt t="46871" x="3370263" y="4029075"/>
          <p14:tracePt t="46887" x="3228975" y="4029075"/>
          <p14:tracePt t="46904" x="3125788" y="4029075"/>
          <p14:tracePt t="46923" x="3073400" y="4056063"/>
          <p14:tracePt t="46937" x="3009900" y="4081463"/>
          <p14:tracePt t="46955" x="2932113" y="4132263"/>
          <p14:tracePt t="46971" x="2879725" y="4171950"/>
          <p14:tracePt t="46987" x="2854325" y="4197350"/>
          <p14:tracePt t="47004" x="2828925" y="4210050"/>
          <p14:tracePt t="47020" x="2828925" y="4235450"/>
          <p14:tracePt t="47037" x="2828925" y="4262438"/>
          <p14:tracePt t="47055" x="2828925" y="4300538"/>
          <p14:tracePt t="47074" x="2854325" y="4365625"/>
          <p14:tracePt t="47088" x="2892425" y="4430713"/>
          <p14:tracePt t="47106" x="2970213" y="4468813"/>
          <p14:tracePt t="47123" x="3009900" y="4481513"/>
          <p14:tracePt t="47137" x="3035300" y="4519613"/>
          <p14:tracePt t="47155" x="3086100" y="4546600"/>
          <p14:tracePt t="47171" x="3151188" y="4546600"/>
          <p14:tracePt t="47189" x="3254375" y="4572000"/>
          <p14:tracePt t="47205" x="3487738" y="4610100"/>
          <p14:tracePt t="47207" x="3641725" y="4624388"/>
          <p14:tracePt t="47221" x="3900488" y="4675188"/>
          <p14:tracePt t="47237" x="4325938" y="4740275"/>
          <p14:tracePt t="47255" x="4791075" y="4803775"/>
          <p14:tracePt t="47270" x="5230813" y="4830763"/>
          <p14:tracePt t="47287" x="5514975" y="4843463"/>
          <p14:tracePt t="47304" x="5695950" y="4868863"/>
          <p14:tracePt t="47306" x="5759450" y="4868863"/>
          <p14:tracePt t="47323" x="5876925" y="4868863"/>
          <p14:tracePt t="47338" x="6018213" y="4830763"/>
          <p14:tracePt t="47357" x="6121400" y="4803775"/>
          <p14:tracePt t="47374" x="6251575" y="4778375"/>
          <p14:tracePt t="47375" x="6302375" y="4778375"/>
          <p14:tracePt t="47387" x="6354763" y="4765675"/>
          <p14:tracePt t="47405" x="6432550" y="4765675"/>
          <p14:tracePt t="47424" x="6496050" y="4752975"/>
          <p14:tracePt t="47438" x="6508750" y="4740275"/>
          <p14:tracePt t="47455" x="6521450" y="4740275"/>
          <p14:tracePt t="47472" x="6535738" y="4740275"/>
          <p14:tracePt t="47487" x="6535738" y="4727575"/>
          <p14:tracePt t="47504" x="6561138" y="4713288"/>
          <p14:tracePt t="47521" x="6599238" y="4713288"/>
          <p14:tracePt t="47537" x="6651625" y="4687888"/>
          <p14:tracePt t="47557" x="6729413" y="4687888"/>
          <p14:tracePt t="47573" x="6754813" y="4687888"/>
          <p14:tracePt t="47588" x="6819900" y="4687888"/>
          <p14:tracePt t="47605" x="6896100" y="4687888"/>
          <p14:tracePt t="47620" x="6999288" y="4687888"/>
          <p14:tracePt t="47637" x="7116763" y="4687888"/>
          <p14:tracePt t="47654" x="7245350" y="4687888"/>
          <p14:tracePt t="47671" x="7335838" y="4675188"/>
          <p14:tracePt t="47689" x="7426325" y="4662488"/>
          <p14:tracePt t="47761" x="7439025" y="4662488"/>
          <p14:tracePt t="47770" x="7439025" y="4649788"/>
          <p14:tracePt t="47779" x="7478713" y="4649788"/>
          <p14:tracePt t="47787" x="7491413" y="4649788"/>
          <p14:tracePt t="47804" x="7554913" y="4637088"/>
          <p14:tracePt t="47821" x="7581900" y="4637088"/>
          <p14:tracePt t="47839" x="7672388" y="4637088"/>
          <p14:tracePt t="47841" x="7710488" y="4637088"/>
          <p14:tracePt t="47854" x="7748588" y="4637088"/>
          <p14:tracePt t="47856" x="7775575" y="4637088"/>
          <p14:tracePt t="47873" x="7878763" y="4637088"/>
          <p14:tracePt t="47888" x="7942263" y="4637088"/>
          <p14:tracePt t="47905" x="8072438" y="4637088"/>
          <p14:tracePt t="47921" x="8175625" y="4637088"/>
          <p14:tracePt t="47938" x="8278813" y="4637088"/>
          <p14:tracePt t="47955" x="8343900" y="4637088"/>
          <p14:tracePt t="48089" x="8316913" y="4637088"/>
          <p14:tracePt t="48097" x="8291513" y="4637088"/>
          <p14:tracePt t="48106" x="8266113" y="4637088"/>
          <p14:tracePt t="48467" x="8278813" y="4637088"/>
          <p14:tracePt t="48475" x="8304213" y="4637088"/>
          <p14:tracePt t="48488" x="8343900" y="4597400"/>
          <p14:tracePt t="48504" x="8394700" y="4584700"/>
          <p14:tracePt t="48521" x="8420100" y="4572000"/>
          <p14:tracePt t="48538" x="8472488" y="4559300"/>
          <p14:tracePt t="48541" x="8497888" y="4546600"/>
          <p14:tracePt t="48555" x="8510588" y="4546600"/>
          <p14:tracePt t="48574" x="8523288" y="4533900"/>
          <p14:tracePt t="50481" x="8485188" y="4533900"/>
          <p14:tracePt t="50497" x="8459788" y="4533900"/>
          <p14:tracePt t="50504" x="8420100" y="4533900"/>
          <p14:tracePt t="50511" x="8382000" y="4533900"/>
          <p14:tracePt t="50522" x="8343900" y="4533900"/>
          <p14:tracePt t="50538" x="8304213" y="4533900"/>
          <p14:tracePt t="50556" x="8226425" y="4533900"/>
          <p14:tracePt t="50573" x="8045450" y="4597400"/>
          <p14:tracePt t="50588" x="7748588" y="4649788"/>
          <p14:tracePt t="50591" x="7594600" y="4649788"/>
          <p14:tracePt t="50606" x="7335838" y="4649788"/>
          <p14:tracePt t="50609" x="7051675" y="4675188"/>
          <p14:tracePt t="50624" x="6445250" y="4675188"/>
          <p14:tracePt t="50638" x="5734050" y="4687888"/>
          <p14:tracePt t="50655" x="5268913" y="4700588"/>
          <p14:tracePt t="50673" x="4984750" y="4740275"/>
          <p14:tracePt t="50688" x="4778375" y="4791075"/>
          <p14:tracePt t="50706" x="4649788" y="4830763"/>
          <p14:tracePt t="50723" x="4546600" y="4830763"/>
          <p14:tracePt t="50725" x="4519613" y="4830763"/>
          <p14:tracePt t="50739" x="4456113" y="4868863"/>
          <p14:tracePt t="50755" x="4403725" y="4868863"/>
          <p14:tracePt t="50772" x="4378325" y="4881563"/>
          <p14:tracePt t="50789" x="4287838" y="4908550"/>
          <p14:tracePt t="50805" x="4171950" y="4933950"/>
          <p14:tracePt t="50823" x="4003675" y="4972050"/>
          <p14:tracePt t="50825" x="3925888" y="4972050"/>
          <p14:tracePt t="50839" x="3835400" y="4972050"/>
          <p14:tracePt t="50841" x="3784600" y="4972050"/>
          <p14:tracePt t="50855" x="3654425" y="4972050"/>
          <p14:tracePt t="50873" x="3629025" y="4984750"/>
          <p14:tracePt t="50891" x="3616325" y="4984750"/>
          <p14:tracePt t="50905" x="3603625" y="4997450"/>
          <p14:tracePt t="50933" x="3578225" y="5024438"/>
          <p14:tracePt t="50949" x="3551238" y="5037138"/>
          <p14:tracePt t="50965" x="3525838" y="5037138"/>
          <p14:tracePt t="50974" x="3500438" y="5049838"/>
          <p14:tracePt t="50988" x="3487738" y="5049838"/>
          <p14:tracePt t="51005" x="3460750" y="5049838"/>
          <p14:tracePt t="51031" x="3448050" y="5049838"/>
          <p14:tracePt t="51045" x="3422650" y="5049838"/>
          <p14:tracePt t="51093" x="3409950" y="5049838"/>
          <p14:tracePt t="51155" x="3397250" y="5049838"/>
          <p14:tracePt t="51175" x="3384550" y="5037138"/>
          <p14:tracePt t="51183" x="3370263" y="5024438"/>
          <p14:tracePt t="51203" x="3357563" y="5011738"/>
          <p14:tracePt t="51223" x="3332163" y="4997450"/>
          <p14:tracePt t="51229" x="3332163" y="4984750"/>
          <p14:tracePt t="51239" x="3306763" y="4959350"/>
          <p14:tracePt t="51256" x="3294063" y="4959350"/>
          <p14:tracePt t="51258" x="3254375" y="4959350"/>
          <p14:tracePt t="51273" x="3216275" y="4946650"/>
          <p14:tracePt t="51275" x="3163888" y="4946650"/>
          <p14:tracePt t="51291" x="2932113" y="4933950"/>
          <p14:tracePt t="51305" x="2725738" y="4921250"/>
          <p14:tracePt t="51324" x="2517775" y="4868863"/>
          <p14:tracePt t="51339" x="2338388" y="4830763"/>
          <p14:tracePt t="51356" x="2247900" y="4830763"/>
          <p14:tracePt t="51375" x="2220913" y="4818063"/>
          <p14:tracePt t="51939" x="2233613" y="4818063"/>
          <p14:tracePt t="51947" x="2260600" y="4803775"/>
          <p14:tracePt t="51956" x="2273300" y="4803775"/>
          <p14:tracePt t="51973" x="2324100" y="4803775"/>
          <p14:tracePt t="51989" x="2389188" y="4803775"/>
          <p14:tracePt t="52006" x="2441575" y="4803775"/>
          <p14:tracePt t="52022" x="2505075" y="4803775"/>
          <p14:tracePt t="52039" x="2570163" y="4803775"/>
          <p14:tracePt t="52056" x="2608263" y="4803775"/>
          <p14:tracePt t="52058" x="2647950" y="4803775"/>
          <p14:tracePt t="52073" x="2698750" y="4803775"/>
          <p14:tracePt t="52089" x="2725738" y="4803775"/>
          <p14:tracePt t="52107" x="2751138" y="4803775"/>
          <p14:tracePt t="52122" x="2776538" y="4803775"/>
          <p14:tracePt t="52139" x="2789238" y="4803775"/>
          <p14:tracePt t="52156" x="2801938" y="4803775"/>
          <p14:tracePt t="52173" x="2841625" y="4803775"/>
          <p14:tracePt t="52191" x="2879725" y="4778375"/>
          <p14:tracePt t="52206" x="2919413" y="4778375"/>
          <p14:tracePt t="52224" x="2995613" y="4778375"/>
          <p14:tracePt t="52239" x="3009900" y="4765675"/>
          <p14:tracePt t="52321" x="3022600" y="4765675"/>
          <p14:tracePt t="52329" x="3035300" y="4765675"/>
          <p14:tracePt t="52338" x="3060700" y="4765675"/>
          <p14:tracePt t="52356" x="3100388" y="4765675"/>
          <p14:tracePt t="52373" x="3176588" y="4778375"/>
          <p14:tracePt t="52389" x="3216275" y="4791075"/>
          <p14:tracePt t="52406" x="3228975" y="4791075"/>
          <p14:tracePt t="52410" x="3241675" y="4791075"/>
          <p14:tracePt t="52817" x="3279775" y="4791075"/>
          <p14:tracePt t="52826" x="3306763" y="4791075"/>
          <p14:tracePt t="52833" x="3332163" y="4791075"/>
          <p14:tracePt t="52841" x="3357563" y="4791075"/>
          <p14:tracePt t="52856" x="3409950" y="4791075"/>
          <p14:tracePt t="52875" x="3473450" y="4791075"/>
          <p14:tracePt t="52889" x="3538538" y="4791075"/>
          <p14:tracePt t="52906" x="3563938" y="4791075"/>
          <p14:tracePt t="52929" x="3590925" y="4791075"/>
          <p14:tracePt t="53305" x="3654425" y="4778375"/>
          <p14:tracePt t="53311" x="3706813" y="4778375"/>
          <p14:tracePt t="53324" x="3810000" y="4778375"/>
          <p14:tracePt t="53339" x="4016375" y="4778375"/>
          <p14:tracePt t="53356" x="4262438" y="4778375"/>
          <p14:tracePt t="53374" x="4481513" y="4791075"/>
          <p14:tracePt t="53389" x="4740275" y="4791075"/>
          <p14:tracePt t="53406" x="4997450" y="4791075"/>
          <p14:tracePt t="53423" x="5127625" y="4778375"/>
          <p14:tracePt t="53439" x="5205413" y="4765675"/>
          <p14:tracePt t="53456" x="5230813" y="4765675"/>
          <p14:tracePt t="53474" x="5295900" y="4752975"/>
          <p14:tracePt t="53490" x="5386388" y="4752975"/>
          <p14:tracePt t="53506" x="5514975" y="4752975"/>
          <p14:tracePt t="53510" x="5553075" y="4740275"/>
          <p14:tracePt t="53524" x="5695950" y="4727575"/>
          <p14:tracePt t="53540" x="5849938" y="4713288"/>
          <p14:tracePt t="53556" x="6057900" y="4713288"/>
          <p14:tracePt t="53573" x="6354763" y="4713288"/>
          <p14:tracePt t="53590" x="6626225" y="4713288"/>
          <p14:tracePt t="53606" x="6935788" y="4713288"/>
          <p14:tracePt t="53625" x="7180263" y="4713288"/>
          <p14:tracePt t="53626" x="7283450" y="4713288"/>
          <p14:tracePt t="53640" x="7491413" y="4713288"/>
          <p14:tracePt t="53656" x="7710488" y="4713288"/>
          <p14:tracePt t="53678" x="7929563" y="4713288"/>
          <p14:tracePt t="53680" x="8032750" y="4713288"/>
          <p14:tracePt t="53690" x="8150225" y="4700588"/>
          <p14:tracePt t="53706" x="8369300" y="4675188"/>
          <p14:tracePt t="53725" x="8588375" y="4675188"/>
          <p14:tracePt t="53727" x="8678863" y="4662488"/>
          <p14:tracePt t="53742" x="8769350" y="4662488"/>
          <p14:tracePt t="53744" x="8872538" y="4662488"/>
          <p14:tracePt t="53756" x="8963025" y="4662488"/>
          <p14:tracePt t="53759" x="9053513" y="4662488"/>
          <p14:tracePt t="53774" x="9221788" y="4662488"/>
          <p14:tracePt t="53790" x="9415463" y="4662488"/>
          <p14:tracePt t="53806" x="9609138" y="4662488"/>
          <p14:tracePt t="53824" x="9712325" y="4662488"/>
          <p14:tracePt t="53840" x="9790113" y="4662488"/>
          <p14:tracePt t="53857" x="9815513" y="4662488"/>
          <p14:tracePt t="54062" x="9828213" y="4662488"/>
          <p14:tracePt t="54131" x="9828213" y="4649788"/>
          <p14:tracePt t="54139" x="9802813" y="4637088"/>
          <p14:tracePt t="54147" x="9750425" y="4637088"/>
          <p14:tracePt t="54157" x="9712325" y="4637088"/>
          <p14:tracePt t="54174" x="9583738" y="4610100"/>
          <p14:tracePt t="54191" x="9480550" y="4610100"/>
          <p14:tracePt t="54206" x="9285288" y="4610100"/>
          <p14:tracePt t="54225" x="9066213" y="4610100"/>
          <p14:tracePt t="54226" x="8912225" y="4610100"/>
          <p14:tracePt t="54240" x="8769350" y="4610100"/>
          <p14:tracePt t="54244" x="8601075" y="4610100"/>
          <p14:tracePt t="54257" x="8394700" y="4610100"/>
          <p14:tracePt t="54274" x="8097838" y="4610100"/>
          <p14:tracePt t="54290" x="7826375" y="4610100"/>
          <p14:tracePt t="54306" x="7529513" y="4610100"/>
          <p14:tracePt t="54323" x="7297738" y="4610100"/>
          <p14:tracePt t="54340" x="7038975" y="4610100"/>
          <p14:tracePt t="54343" x="6910388" y="4610100"/>
          <p14:tracePt t="54358" x="6780213" y="4610100"/>
          <p14:tracePt t="54361" x="6677025" y="4610100"/>
          <p14:tracePt t="54374" x="6445250" y="4610100"/>
          <p14:tracePt t="54390" x="6264275" y="4610100"/>
          <p14:tracePt t="54406" x="6083300" y="4610100"/>
          <p14:tracePt t="54425" x="5902325" y="4610100"/>
          <p14:tracePt t="54439" x="5708650" y="4610100"/>
          <p14:tracePt t="54456" x="5462588" y="4610100"/>
          <p14:tracePt t="54474" x="5153025" y="4610100"/>
          <p14:tracePt t="54489" x="4727575" y="4610100"/>
          <p14:tracePt t="54506" x="4481513" y="4610100"/>
          <p14:tracePt t="54524" x="4275138" y="4584700"/>
          <p14:tracePt t="54540" x="4068763" y="4584700"/>
          <p14:tracePt t="54556" x="3848100" y="4584700"/>
          <p14:tracePt t="54574" x="3603625" y="4584700"/>
          <p14:tracePt t="54591" x="3357563" y="4584700"/>
          <p14:tracePt t="54592" x="3254375" y="4572000"/>
          <p14:tracePt t="54607" x="3151188" y="4559300"/>
          <p14:tracePt t="54609" x="3060700" y="4559300"/>
          <p14:tracePt t="54624" x="2906713" y="4559300"/>
          <p14:tracePt t="54640" x="2801938" y="4546600"/>
          <p14:tracePt t="54657" x="2725738" y="4546600"/>
          <p14:tracePt t="54675" x="2595563" y="4546600"/>
          <p14:tracePt t="54691" x="2492375" y="4546600"/>
          <p14:tracePt t="54707" x="2401888" y="4546600"/>
          <p14:tracePt t="54724" x="2311400" y="4546600"/>
          <p14:tracePt t="54740" x="2273300" y="4546600"/>
          <p14:tracePt t="54757" x="2182813" y="4546600"/>
          <p14:tracePt t="54773" x="2130425" y="4546600"/>
          <p14:tracePt t="54790" x="2039938" y="4546600"/>
          <p14:tracePt t="54807" x="1949450" y="4546600"/>
          <p14:tracePt t="54825" x="1885950" y="4546600"/>
          <p14:tracePt t="54840" x="1873250" y="4546600"/>
          <p14:tracePt t="54843" x="1860550" y="4546600"/>
          <p14:tracePt t="54879" x="1846263" y="4546600"/>
          <p14:tracePt t="54907" x="1846263" y="4559300"/>
          <p14:tracePt t="54915" x="1860550" y="4584700"/>
          <p14:tracePt t="54923" x="1885950" y="4597400"/>
          <p14:tracePt t="54940" x="1989138" y="4649788"/>
          <p14:tracePt t="54957" x="2117725" y="4727575"/>
          <p14:tracePt t="54974" x="2286000" y="4740275"/>
          <p14:tracePt t="54990" x="2466975" y="4740275"/>
          <p14:tracePt t="55007" x="2660650" y="4740275"/>
          <p14:tracePt t="55024" x="2906713" y="4740275"/>
          <p14:tracePt t="55042" x="3384550" y="4740275"/>
          <p14:tracePt t="55057" x="3744913" y="4740275"/>
          <p14:tracePt t="55074" x="4119563" y="4740275"/>
          <p14:tracePt t="55090" x="4456113" y="4740275"/>
          <p14:tracePt t="55107" x="4818063" y="4740275"/>
          <p14:tracePt t="55124" x="5127625" y="4740275"/>
          <p14:tracePt t="55126" x="5243513" y="4740275"/>
          <p14:tracePt t="55140" x="5346700" y="4740275"/>
          <p14:tracePt t="55143" x="5437188" y="4740275"/>
          <p14:tracePt t="55157" x="5540375" y="4740275"/>
          <p14:tracePt t="55175" x="5630863" y="4740275"/>
          <p14:tracePt t="55190" x="5721350" y="4727575"/>
          <p14:tracePt t="55207" x="5864225" y="4727575"/>
          <p14:tracePt t="55224" x="5992813" y="4727575"/>
          <p14:tracePt t="55240" x="6173788" y="4700588"/>
          <p14:tracePt t="55257" x="6470650" y="4687888"/>
          <p14:tracePt t="55274" x="6611938" y="4675188"/>
          <p14:tracePt t="55293" x="6689725" y="4675188"/>
          <p14:tracePt t="55306" x="6767513" y="4675188"/>
          <p14:tracePt t="55325" x="6870700" y="4637088"/>
          <p14:tracePt t="55339" x="7013575" y="4624388"/>
          <p14:tracePt t="55356" x="7180263" y="4610100"/>
          <p14:tracePt t="55374" x="7373938" y="4572000"/>
          <p14:tracePt t="55376" x="7478713" y="4572000"/>
          <p14:tracePt t="55392" x="7567613" y="4572000"/>
          <p14:tracePt t="55393" x="7672388" y="4572000"/>
          <p14:tracePt t="55407" x="7761288" y="4572000"/>
          <p14:tracePt t="55424" x="7866063" y="4559300"/>
          <p14:tracePt t="55440" x="7942263" y="4559300"/>
          <p14:tracePt t="55457" x="8020050" y="4559300"/>
          <p14:tracePt t="55474" x="8085138" y="4559300"/>
          <p14:tracePt t="55490" x="8135938" y="4559300"/>
          <p14:tracePt t="55507" x="8226425" y="4546600"/>
          <p14:tracePt t="55525" x="8253413" y="4533900"/>
          <p14:tracePt t="55605" x="8266113" y="4533900"/>
          <p14:tracePt t="55622" x="8278813" y="4533900"/>
          <p14:tracePt t="55629" x="8304213" y="4533900"/>
          <p14:tracePt t="55972" x="8329613" y="4533900"/>
          <p14:tracePt t="55979" x="8356600" y="4533900"/>
          <p14:tracePt t="55990" x="8420100" y="4533900"/>
          <p14:tracePt t="56007" x="8550275" y="4533900"/>
          <p14:tracePt t="56024" x="8743950" y="4584700"/>
          <p14:tracePt t="56041" x="9028113" y="4637088"/>
          <p14:tracePt t="56043" x="9131300" y="4649788"/>
          <p14:tracePt t="56057" x="9440863" y="4700588"/>
          <p14:tracePt t="56074" x="9790113" y="4740275"/>
          <p14:tracePt t="56091" x="10099675" y="4740275"/>
          <p14:tracePt t="56109" x="10358438" y="4752975"/>
          <p14:tracePt t="56124" x="10512425" y="4752975"/>
          <p14:tracePt t="56144" x="10539413" y="4752975"/>
          <p14:tracePt t="56237" x="10552113" y="4765675"/>
          <p14:tracePt t="56245" x="10552113" y="4778375"/>
          <p14:tracePt t="56257" x="10539413" y="4818063"/>
          <p14:tracePt t="56275" x="10526713" y="4830763"/>
          <p14:tracePt t="56293" x="10499725" y="4894263"/>
          <p14:tracePt t="56294" x="10474325" y="4908550"/>
          <p14:tracePt t="56307" x="10461625" y="4946650"/>
          <p14:tracePt t="56324" x="10421938" y="5011738"/>
          <p14:tracePt t="56344" x="10358438" y="5114925"/>
          <p14:tracePt t="56357" x="10306050" y="5218113"/>
          <p14:tracePt t="56374" x="10228263" y="5359400"/>
          <p14:tracePt t="56392" x="10137775" y="5489575"/>
          <p14:tracePt t="56407" x="10074275" y="5553075"/>
          <p14:tracePt t="56424" x="10074275" y="5565775"/>
          <p14:tracePt t="56441" x="10047288" y="5592763"/>
          <p14:tracePt t="56581" x="10034588" y="5592763"/>
          <p14:tracePt t="56587" x="10034588" y="5580063"/>
          <p14:tracePt t="56595" x="9996488" y="5540375"/>
          <p14:tracePt t="56607" x="9996488" y="5527675"/>
          <p14:tracePt t="56624" x="9958388" y="5424488"/>
          <p14:tracePt t="56641" x="9918700" y="5334000"/>
          <p14:tracePt t="56657" x="9893300" y="5243513"/>
          <p14:tracePt t="56674" x="9867900" y="5075238"/>
          <p14:tracePt t="56693" x="9790113" y="4972050"/>
          <p14:tracePt t="56707" x="9750425" y="4856163"/>
          <p14:tracePt t="56724" x="9712325" y="4778375"/>
          <p14:tracePt t="56742" x="9674225" y="4700588"/>
          <p14:tracePt t="56757" x="9634538" y="4649788"/>
          <p14:tracePt t="56774" x="9583738" y="4584700"/>
          <p14:tracePt t="56775" x="9556750" y="4572000"/>
          <p14:tracePt t="56793" x="9402763" y="4468813"/>
          <p14:tracePt t="56807" x="9182100" y="4352925"/>
          <p14:tracePt t="56825" x="8988425" y="4313238"/>
          <p14:tracePt t="56840" x="8756650" y="4287838"/>
          <p14:tracePt t="56857" x="8485188" y="4249738"/>
          <p14:tracePt t="56875" x="8278813" y="4249738"/>
          <p14:tracePt t="56891" x="8123238" y="4249738"/>
          <p14:tracePt t="56907" x="7981950" y="4325938"/>
          <p14:tracePt t="56924" x="7929563" y="4378325"/>
          <p14:tracePt t="56942" x="7916863" y="4430713"/>
          <p14:tracePt t="56957" x="7916863" y="4481513"/>
          <p14:tracePt t="56975" x="7916863" y="4546600"/>
          <p14:tracePt t="56993" x="7916863" y="4597400"/>
          <p14:tracePt t="56994" x="7916863" y="4610100"/>
          <p14:tracePt t="57007" x="7916863" y="4624388"/>
          <p14:tracePt t="57024" x="7942263" y="4649788"/>
          <p14:tracePt t="57027" x="7956550" y="4662488"/>
          <p14:tracePt t="57042" x="7969250" y="4687888"/>
          <p14:tracePt t="57044" x="7981950" y="4687888"/>
          <p14:tracePt t="57057" x="8007350" y="4713288"/>
          <p14:tracePt t="57076" x="8032750" y="4713288"/>
          <p14:tracePt t="57091" x="8097838" y="4713288"/>
          <p14:tracePt t="57108" x="8135938" y="4713288"/>
          <p14:tracePt t="57124" x="8201025" y="4713288"/>
          <p14:tracePt t="57142" x="8266113" y="4713288"/>
          <p14:tracePt t="57157" x="8316913" y="4713288"/>
          <p14:tracePt t="57175" x="8343900" y="4713288"/>
          <p14:tracePt t="57191" x="8407400" y="4713288"/>
          <p14:tracePt t="57207" x="8459788" y="4713288"/>
          <p14:tracePt t="57225" x="8510588" y="4727575"/>
          <p14:tracePt t="57243" x="8537575" y="4727575"/>
          <p14:tracePt t="57257" x="8562975" y="4740275"/>
          <p14:tracePt t="57274" x="8601075" y="4740275"/>
          <p14:tracePt t="57291" x="8613775" y="4740275"/>
          <p14:tracePt t="57307" x="8640763" y="4740275"/>
          <p14:tracePt t="57326" x="8704263" y="4752975"/>
          <p14:tracePt t="57342" x="8731250" y="4765675"/>
          <p14:tracePt t="57361" x="8769350" y="4778375"/>
          <p14:tracePt t="57375" x="8821738" y="4791075"/>
          <p14:tracePt t="57391" x="8897938" y="4803775"/>
          <p14:tracePt t="57407" x="8963025" y="4803775"/>
          <p14:tracePt t="57425" x="9028113" y="4830763"/>
          <p14:tracePt t="57443" x="9053513" y="4830763"/>
          <p14:tracePt t="57527" x="9066213" y="4830763"/>
          <p14:tracePt t="57535" x="9091613" y="4830763"/>
          <p14:tracePt t="57560" x="9105900" y="4830763"/>
          <p14:tracePt t="57583" x="9118600" y="4830763"/>
          <p14:tracePt t="57597" x="9131300" y="4830763"/>
          <p14:tracePt t="57610" x="9144000" y="4830763"/>
          <p14:tracePt t="57626" x="9156700" y="4830763"/>
          <p14:tracePt t="57643" x="9156700" y="4818063"/>
          <p14:tracePt t="57672" x="9169400" y="4803775"/>
          <p14:tracePt t="57679" x="9182100" y="4803775"/>
          <p14:tracePt t="57724" x="9182100" y="4791075"/>
          <p14:tracePt t="57744" x="9196388" y="4778375"/>
          <p14:tracePt t="57757" x="9209088" y="4765675"/>
          <p14:tracePt t="57805" x="9221788" y="4752975"/>
          <p14:tracePt t="57827" x="9234488" y="4740275"/>
          <p14:tracePt t="57847" x="9234488" y="4727575"/>
          <p14:tracePt t="57867" x="9259888" y="4700588"/>
          <p14:tracePt t="57879" x="9272588" y="4700588"/>
          <p14:tracePt t="57893" x="9272588" y="4687888"/>
          <p14:tracePt t="57905" x="9285288" y="4662488"/>
          <p14:tracePt t="57921" x="9299575" y="4649788"/>
          <p14:tracePt t="57929" x="9299575" y="4610100"/>
          <p14:tracePt t="57942" x="9312275" y="4584700"/>
          <p14:tracePt t="57958" x="9337675" y="4546600"/>
          <p14:tracePt t="57975" x="9363075" y="4468813"/>
          <p14:tracePt t="57993" x="9375775" y="4443413"/>
          <p14:tracePt t="58008" x="9390063" y="4403725"/>
          <p14:tracePt t="58024" x="9390063" y="4365625"/>
          <p14:tracePt t="58041" x="9390063" y="4313238"/>
          <p14:tracePt t="58058" x="9415463" y="4262438"/>
          <p14:tracePt t="58074" x="9415463" y="4171950"/>
          <p14:tracePt t="58092" x="9415463" y="4041775"/>
          <p14:tracePt t="58108" x="9415463" y="3810000"/>
          <p14:tracePt t="58111" x="9415463" y="3744913"/>
          <p14:tracePt t="58125" x="9415463" y="3654425"/>
          <p14:tracePt t="58127" x="9415463" y="3551238"/>
          <p14:tracePt t="58144" x="9415463" y="3397250"/>
          <p14:tracePt t="58158" x="9415463" y="3294063"/>
          <p14:tracePt t="58174" x="9415463" y="3203575"/>
          <p14:tracePt t="58191" x="9415463" y="3113088"/>
          <p14:tracePt t="58208" x="9415463" y="3009900"/>
          <p14:tracePt t="58225" x="9415463" y="2970213"/>
          <p14:tracePt t="58227" x="9415463" y="2944813"/>
          <p14:tracePt t="58241" x="9415463" y="2932113"/>
          <p14:tracePt t="58258" x="9415463" y="2919413"/>
          <p14:tracePt t="58275" x="9415463" y="2892425"/>
          <p14:tracePt t="58293" x="9415463" y="2879725"/>
          <p14:tracePt t="58295" x="9415463" y="2867025"/>
          <p14:tracePt t="58308" x="9440863" y="2841625"/>
          <p14:tracePt t="58325" x="9440863" y="2828925"/>
          <p14:tracePt t="58341" x="9453563" y="2789238"/>
          <p14:tracePt t="58358" x="9466263" y="2738438"/>
          <p14:tracePt t="58360" x="9480550" y="2711450"/>
          <p14:tracePt t="58374" x="9493250" y="2686050"/>
          <p14:tracePt t="58377" x="9493250" y="2673350"/>
          <p14:tracePt t="58392" x="9505950" y="2622550"/>
          <p14:tracePt t="58407" x="9505950" y="2608263"/>
          <p14:tracePt t="58424" x="9518650" y="2582863"/>
          <p14:tracePt t="58453" x="9518650" y="2570163"/>
          <p14:tracePt t="58474" x="9518650" y="2557463"/>
          <p14:tracePt t="58479" x="9518650" y="2544763"/>
          <p14:tracePt t="58493" x="9518650" y="2532063"/>
          <p14:tracePt t="58508" x="9518650" y="2517775"/>
          <p14:tracePt t="58524" x="9531350" y="2517775"/>
          <p14:tracePt t="58541" x="9544050" y="2505075"/>
          <p14:tracePt t="58558" x="9544050" y="2479675"/>
          <p14:tracePt t="58575" x="9583738" y="2454275"/>
          <p14:tracePt t="58591" x="9609138" y="2427288"/>
          <p14:tracePt t="58612" x="9634538" y="2401888"/>
          <p14:tracePt t="58625" x="9674225" y="2389188"/>
          <p14:tracePt t="58641" x="9750425" y="2351088"/>
          <p14:tracePt t="58658" x="9802813" y="2324100"/>
          <p14:tracePt t="58676" x="9893300" y="2260600"/>
          <p14:tracePt t="58691" x="9918700" y="2260600"/>
          <p14:tracePt t="58708" x="9944100" y="2233613"/>
          <p14:tracePt t="58725" x="9958388" y="2233613"/>
          <p14:tracePt t="58743" x="9971088" y="2220913"/>
          <p14:tracePt t="58758" x="9996488" y="2195513"/>
          <p14:tracePt t="58776" x="10047288" y="2170113"/>
          <p14:tracePt t="58778" x="10061575" y="2157413"/>
          <p14:tracePt t="58792" x="10074275" y="2144713"/>
          <p14:tracePt t="58927" x="10086975" y="2144713"/>
          <p14:tracePt t="58951" x="10099675" y="2144713"/>
          <p14:tracePt t="58961" x="10112375" y="2170113"/>
          <p14:tracePt t="58967" x="10125075" y="2208213"/>
          <p14:tracePt t="58992" x="10125075" y="2220913"/>
          <p14:tracePt t="58997" x="10137775" y="2233613"/>
          <p14:tracePt t="59567" x="10137775" y="2273300"/>
          <p14:tracePt t="59576" x="10137775" y="2324100"/>
          <p14:tracePt t="59584" x="10137775" y="2376488"/>
          <p14:tracePt t="59592" x="10137775" y="2401888"/>
          <p14:tracePt t="59609" x="10137775" y="2466975"/>
          <p14:tracePt t="59625" x="10137775" y="2570163"/>
          <p14:tracePt t="59644" x="10125075" y="2738438"/>
          <p14:tracePt t="59658" x="10125075" y="2944813"/>
          <p14:tracePt t="59675" x="10125075" y="3060700"/>
          <p14:tracePt t="59693" x="10125075" y="3216275"/>
          <p14:tracePt t="59694" x="10125075" y="3254375"/>
          <p14:tracePt t="59709" x="10125075" y="3357563"/>
          <p14:tracePt t="59727" x="10125075" y="3435350"/>
          <p14:tracePt t="59743" x="10125075" y="3551238"/>
          <p14:tracePt t="59759" x="10125075" y="3694113"/>
          <p14:tracePt t="59776" x="10125075" y="3810000"/>
          <p14:tracePt t="59792" x="10112375" y="3925888"/>
          <p14:tracePt t="59793" x="10099675" y="3990975"/>
          <p14:tracePt t="59811" x="10099675" y="4003675"/>
          <p14:tracePt t="59813" x="10099675" y="4016375"/>
          <p14:tracePt t="59825" x="10099675" y="4106863"/>
          <p14:tracePt t="59844" x="10061575" y="4210050"/>
          <p14:tracePt t="59858" x="10034588" y="4325938"/>
          <p14:tracePt t="59875" x="10009188" y="4443413"/>
          <p14:tracePt t="59892" x="9983788" y="4533900"/>
          <p14:tracePt t="59908" x="9971088" y="4624388"/>
          <p14:tracePt t="59925" x="9944100" y="4765675"/>
          <p14:tracePt t="59942" x="9944100" y="4881563"/>
          <p14:tracePt t="59959" x="9944100" y="4946650"/>
          <p14:tracePt t="59975" x="9944100" y="4984750"/>
          <p14:tracePt t="61895" x="9944100" y="4997450"/>
          <p14:tracePt t="62063" x="9853613" y="5011738"/>
          <p14:tracePt t="62072" x="9686925" y="5127625"/>
          <p14:tracePt t="62079" x="9583738" y="5192713"/>
          <p14:tracePt t="62092" x="9453563" y="5243513"/>
          <p14:tracePt t="62109" x="9156700" y="5334000"/>
          <p14:tracePt t="62125" x="9015413" y="5399088"/>
          <p14:tracePt t="62144" x="8924925" y="5489575"/>
          <p14:tracePt t="62159" x="8859838" y="5527675"/>
          <p14:tracePt t="62176" x="8794750" y="5553075"/>
          <p14:tracePt t="62192" x="8628063" y="5618163"/>
          <p14:tracePt t="62212" x="8394700" y="5683250"/>
          <p14:tracePt t="62213" x="8278813" y="5683250"/>
          <p14:tracePt t="62226" x="8135938" y="5695950"/>
          <p14:tracePt t="62229" x="7981950" y="5721350"/>
          <p14:tracePt t="62243" x="7878763" y="5734050"/>
          <p14:tracePt t="62245" x="7775575" y="5734050"/>
          <p14:tracePt t="62260" x="7516813" y="5734050"/>
          <p14:tracePt t="62276" x="7361238" y="5734050"/>
          <p14:tracePt t="62293" x="7270750" y="5734050"/>
          <p14:tracePt t="62309" x="7180263" y="5734050"/>
          <p14:tracePt t="62326" x="6986588" y="5734050"/>
          <p14:tracePt t="62343" x="6729413" y="5734050"/>
          <p14:tracePt t="62361" x="6342063" y="5670550"/>
          <p14:tracePt t="62377" x="6096000" y="5605463"/>
          <p14:tracePt t="62393" x="5902325" y="5580063"/>
          <p14:tracePt t="62409" x="5786438" y="5514975"/>
          <p14:tracePt t="62426" x="5618163" y="5424488"/>
          <p14:tracePt t="62444" x="5424488" y="5359400"/>
          <p14:tracePt t="62459" x="5281613" y="5295900"/>
          <p14:tracePt t="62476" x="5178425" y="5256213"/>
          <p14:tracePt t="62479" x="5140325" y="5243513"/>
          <p14:tracePt t="62494" x="5087938" y="5218113"/>
          <p14:tracePt t="62509" x="5075238" y="5218113"/>
          <p14:tracePt t="62526" x="5062538" y="5218113"/>
          <p14:tracePt t="62543" x="5037138" y="5218113"/>
          <p14:tracePt t="62559" x="4997450" y="5218113"/>
          <p14:tracePt t="62576" x="4908550" y="5218113"/>
          <p14:tracePt t="62594" x="4765675" y="5205413"/>
          <p14:tracePt t="62613" x="4675188" y="5192713"/>
          <p14:tracePt t="62626" x="4584700" y="5178425"/>
          <p14:tracePt t="62644" x="4546600" y="5165725"/>
          <p14:tracePt t="62659" x="4519613" y="5165725"/>
          <p14:tracePt t="62676" x="4506913" y="5153025"/>
          <p14:tracePt t="62695" x="4494213" y="5153025"/>
          <p14:tracePt t="62709" x="4468813" y="5153025"/>
          <p14:tracePt t="62726" x="4416425" y="5153025"/>
          <p14:tracePt t="62728" x="4378325" y="5153025"/>
          <p14:tracePt t="62744" x="4313238" y="5153025"/>
          <p14:tracePt t="62759" x="4287838" y="5140325"/>
          <p14:tracePt t="62779" x="4262438" y="5140325"/>
          <p14:tracePt t="62794" x="4249738" y="5140325"/>
          <p14:tracePt t="62809" x="4222750" y="5140325"/>
          <p14:tracePt t="62826" x="4171950" y="5127625"/>
          <p14:tracePt t="62845" x="4106863" y="5127625"/>
          <p14:tracePt t="62862" x="4041775" y="5127625"/>
          <p14:tracePt t="62863" x="4016375" y="5127625"/>
          <p14:tracePt t="62876" x="3978275" y="5114925"/>
          <p14:tracePt t="62894" x="3951288" y="5114925"/>
          <p14:tracePt t="62910" x="3887788" y="5114925"/>
          <p14:tracePt t="62926" x="3862388" y="5114925"/>
          <p14:tracePt t="62944" x="3835400" y="5127625"/>
          <p14:tracePt t="62962" x="3822700" y="5127625"/>
          <p14:tracePt t="62976" x="3810000" y="5140325"/>
          <p14:tracePt t="63035" x="3797300" y="5140325"/>
          <p14:tracePt t="63045" x="3784600" y="5153025"/>
          <p14:tracePt t="63057" x="3784600" y="5165725"/>
          <p14:tracePt t="63081" x="3784600" y="5178425"/>
          <p14:tracePt t="63089" x="3784600" y="5192713"/>
          <p14:tracePt t="63098" x="3784600" y="5205413"/>
          <p14:tracePt t="63112" x="3784600" y="5230813"/>
          <p14:tracePt t="63114" x="3784600" y="5256213"/>
          <p14:tracePt t="63126" x="3784600" y="5281613"/>
          <p14:tracePt t="63144" x="3784600" y="5321300"/>
          <p14:tracePt t="63160" x="3797300" y="5372100"/>
          <p14:tracePt t="63176" x="3862388" y="5437188"/>
          <p14:tracePt t="63196" x="3925888" y="5475288"/>
          <p14:tracePt t="63209" x="4041775" y="5540375"/>
          <p14:tracePt t="63226" x="4210050" y="5580063"/>
          <p14:tracePt t="63244" x="4403725" y="5605463"/>
          <p14:tracePt t="63260" x="4649788" y="5670550"/>
          <p14:tracePt t="63281" x="4997450" y="5708650"/>
          <p14:tracePt t="63294" x="5256213" y="5746750"/>
          <p14:tracePt t="63312" x="5540375" y="5799138"/>
          <p14:tracePt t="63325" x="5734050" y="5824538"/>
          <p14:tracePt t="63343" x="5902325" y="5864225"/>
          <p14:tracePt t="63362" x="5980113" y="5902325"/>
          <p14:tracePt t="63363" x="6005513" y="5915025"/>
          <p14:tracePt t="63376" x="6018213" y="5915025"/>
          <p14:tracePt t="63394" x="6030913" y="5915025"/>
          <p14:tracePt t="63443" x="6057900" y="5915025"/>
          <p14:tracePt t="63463" x="6083300" y="5927725"/>
          <p14:tracePt t="63471" x="6108700" y="5927725"/>
          <p14:tracePt t="63480" x="6148388" y="5940425"/>
          <p14:tracePt t="63494" x="6173788" y="5940425"/>
          <p14:tracePt t="63511" x="6276975" y="5940425"/>
          <p14:tracePt t="63514" x="6315075" y="5940425"/>
          <p14:tracePt t="63526" x="6445250" y="5940425"/>
          <p14:tracePt t="63545" x="6535738" y="5954713"/>
          <p14:tracePt t="63560" x="6677025" y="5980113"/>
          <p14:tracePt t="63576" x="6780213" y="5980113"/>
          <p14:tracePt t="63593" x="6870700" y="5980113"/>
          <p14:tracePt t="63610" x="6973888" y="5980113"/>
          <p14:tracePt t="63612" x="6999288" y="5980113"/>
          <p14:tracePt t="63626" x="7064375" y="5980113"/>
          <p14:tracePt t="63629" x="7116763" y="5980113"/>
          <p14:tracePt t="63645" x="7194550" y="5980113"/>
          <p14:tracePt t="63662" x="7283450" y="5980113"/>
          <p14:tracePt t="63676" x="7348538" y="5980113"/>
          <p14:tracePt t="63695" x="7439025" y="5980113"/>
          <p14:tracePt t="63710" x="7529513" y="5980113"/>
          <p14:tracePt t="63726" x="7632700" y="5967413"/>
          <p14:tracePt t="63745" x="7723188" y="5967413"/>
          <p14:tracePt t="63746" x="7775575" y="5967413"/>
          <p14:tracePt t="63760" x="7878763" y="5967413"/>
          <p14:tracePt t="63777" x="7981950" y="5967413"/>
          <p14:tracePt t="63793" x="8059738" y="5967413"/>
          <p14:tracePt t="63810" x="8123238" y="5967413"/>
          <p14:tracePt t="63826" x="8162925" y="5967413"/>
          <p14:tracePt t="63843" x="8188325" y="5967413"/>
          <p14:tracePt t="63907" x="8201025" y="5967413"/>
          <p14:tracePt t="63924" x="8213725" y="5954713"/>
          <p14:tracePt t="63931" x="8226425" y="5954713"/>
          <p14:tracePt t="63943" x="8240713" y="5940425"/>
          <p14:tracePt t="63963" x="8291513" y="5940425"/>
          <p14:tracePt t="63977" x="8316913" y="5927725"/>
          <p14:tracePt t="63995" x="8356600" y="5915025"/>
          <p14:tracePt t="64010" x="8407400" y="5902325"/>
          <p14:tracePt t="64014" x="8447088" y="5902325"/>
          <p14:tracePt t="64026" x="8472488" y="5902325"/>
          <p14:tracePt t="64045" x="8523288" y="5902325"/>
          <p14:tracePt t="64047" x="8537575" y="5889625"/>
          <p14:tracePt t="64059" x="8601075" y="5876925"/>
          <p14:tracePt t="64077" x="8640763" y="5876925"/>
          <p14:tracePt t="64095" x="8731250" y="5864225"/>
          <p14:tracePt t="64110" x="8859838" y="5811838"/>
          <p14:tracePt t="64126" x="8975725" y="5799138"/>
          <p14:tracePt t="64143" x="9091613" y="5786438"/>
          <p14:tracePt t="64160" x="9221788" y="5773738"/>
          <p14:tracePt t="64163" x="9272588" y="5773738"/>
          <p14:tracePt t="64176" x="9337675" y="5759450"/>
          <p14:tracePt t="64179" x="9402763" y="5746750"/>
          <p14:tracePt t="64195" x="9531350" y="5708650"/>
          <p14:tracePt t="64210" x="9699625" y="5695950"/>
          <p14:tracePt t="64226" x="9853613" y="5670550"/>
          <p14:tracePt t="64244" x="10009188" y="5630863"/>
          <p14:tracePt t="64260" x="10137775" y="5592763"/>
          <p14:tracePt t="64277" x="10242550" y="5580063"/>
          <p14:tracePt t="64295" x="10436225" y="5527675"/>
          <p14:tracePt t="64310" x="10512425" y="5514975"/>
          <p14:tracePt t="64326" x="10629900" y="5502275"/>
          <p14:tracePt t="64344" x="10720388" y="5475288"/>
          <p14:tracePt t="64360" x="10796588" y="5437188"/>
          <p14:tracePt t="64377" x="10914063" y="5386388"/>
          <p14:tracePt t="64395" x="11017250" y="5334000"/>
          <p14:tracePt t="64397" x="11080750" y="5295900"/>
          <p14:tracePt t="64410" x="11145838" y="5268913"/>
          <p14:tracePt t="64414" x="11158538" y="5256213"/>
          <p14:tracePt t="64426" x="11198225" y="5243513"/>
          <p14:tracePt t="64430" x="11210925" y="5218113"/>
          <p14:tracePt t="64444" x="11326813" y="5153025"/>
          <p14:tracePt t="64460" x="11417300" y="5102225"/>
          <p14:tracePt t="64476" x="11455400" y="5087938"/>
          <p14:tracePt t="64493" x="11468100" y="5087938"/>
          <p14:tracePt t="64793" x="11442700" y="5087938"/>
          <p14:tracePt t="64801" x="11430000" y="5102225"/>
          <p14:tracePt t="64810" x="11391900" y="5102225"/>
          <p14:tracePt t="64827" x="11326813" y="5140325"/>
          <p14:tracePt t="64844" x="11236325" y="5178425"/>
          <p14:tracePt t="64860" x="11171238" y="5192713"/>
          <p14:tracePt t="64877" x="11107738" y="5218113"/>
          <p14:tracePt t="64893" x="11029950" y="5243513"/>
          <p14:tracePt t="64912" x="10914063" y="5268913"/>
          <p14:tracePt t="64914" x="10823575" y="5295900"/>
          <p14:tracePt t="64927" x="10629900" y="5346700"/>
          <p14:tracePt t="64943" x="10448925" y="5359400"/>
          <p14:tracePt t="64961" x="10215563" y="5399088"/>
          <p14:tracePt t="64977" x="9983788" y="5437188"/>
          <p14:tracePt t="64995" x="9750425" y="5437188"/>
          <p14:tracePt t="64996" x="9609138" y="5475288"/>
          <p14:tracePt t="65010" x="9466263" y="5489575"/>
          <p14:tracePt t="65013" x="9375775" y="5489575"/>
          <p14:tracePt t="65027" x="9105900" y="5514975"/>
          <p14:tracePt t="65044" x="8794750" y="5540375"/>
          <p14:tracePt t="65060" x="8434388" y="5553075"/>
          <p14:tracePt t="65077" x="8150225" y="5553075"/>
          <p14:tracePt t="65096" x="7891463" y="5553075"/>
          <p14:tracePt t="65110" x="7645400" y="5553075"/>
          <p14:tracePt t="65127" x="7400925" y="5553075"/>
          <p14:tracePt t="65144" x="7077075" y="5553075"/>
          <p14:tracePt t="65160" x="6883400" y="5553075"/>
          <p14:tracePt t="65177" x="6716713" y="5553075"/>
          <p14:tracePt t="65196" x="6535738" y="5565775"/>
          <p14:tracePt t="65210" x="6289675" y="5565775"/>
          <p14:tracePt t="65227" x="6005513" y="5565775"/>
          <p14:tracePt t="65244" x="5656263" y="5565775"/>
          <p14:tracePt t="65246" x="5489575" y="5565775"/>
          <p14:tracePt t="65262" x="5334000" y="5565775"/>
          <p14:tracePt t="65264" x="5165725" y="5565775"/>
          <p14:tracePt t="65278" x="4921250" y="5565775"/>
          <p14:tracePt t="65295" x="4752975" y="5565775"/>
          <p14:tracePt t="65310" x="4687888" y="5565775"/>
          <p14:tracePt t="65327" x="4624388" y="5565775"/>
          <p14:tracePt t="65344" x="4597400" y="5565775"/>
          <p14:tracePt t="65360" x="4584700" y="5565775"/>
          <p14:tracePt t="65377" x="4572000" y="5565775"/>
          <p14:tracePt t="65394" x="4506913" y="5592763"/>
          <p14:tracePt t="65412" x="4430713" y="5605463"/>
          <p14:tracePt t="65427" x="4340225" y="5630863"/>
          <p14:tracePt t="65446" x="4235450" y="5656263"/>
          <p14:tracePt t="65460" x="4222750" y="5656263"/>
          <p14:tracePt t="65545" x="4210050" y="5670550"/>
          <p14:tracePt t="65554" x="4184650" y="5695950"/>
          <p14:tracePt t="65697" x="4159250" y="5708650"/>
          <p14:tracePt t="65705" x="4146550" y="5721350"/>
          <p14:tracePt t="65874" x="4132263" y="5734050"/>
          <p14:tracePt t="65885" x="4119563" y="5746750"/>
          <p14:tracePt t="65927" x="4106863" y="5759450"/>
          <p14:tracePt t="65943" x="4106863" y="5773738"/>
          <p14:tracePt t="65964" x="4094163" y="5773738"/>
          <p14:tracePt t="66127" x="4081463" y="5773738"/>
          <p14:tracePt t="66144" x="4081463" y="5759450"/>
          <p14:tracePt t="66151" x="4081463" y="5746750"/>
          <p14:tracePt t="66163" x="4081463" y="5734050"/>
          <p14:tracePt t="66177" x="4081463" y="5708650"/>
          <p14:tracePt t="66194" x="4094163" y="5683250"/>
          <p14:tracePt t="66213" x="4119563" y="5618163"/>
          <p14:tracePt t="66227" x="4119563" y="5605463"/>
          <p14:tracePt t="66244" x="4132263" y="5592763"/>
          <p14:tracePt t="66263" x="4159250" y="5580063"/>
          <p14:tracePt t="66264" x="4159250" y="5565775"/>
          <p14:tracePt t="66277" x="4159250" y="5553075"/>
          <p14:tracePt t="66295" x="4171950" y="5540375"/>
          <p14:tracePt t="66297" x="4171950" y="5527675"/>
          <p14:tracePt t="66310" x="4197350" y="5514975"/>
          <p14:tracePt t="66337" x="4210050" y="5489575"/>
          <p14:tracePt t="66349" x="4210050" y="5475288"/>
          <p14:tracePt t="66360" x="4222750" y="5475288"/>
          <p14:tracePt t="66377" x="4235450" y="5449888"/>
          <p14:tracePt t="66395" x="4249738" y="5437188"/>
          <p14:tracePt t="66396" x="4262438" y="5437188"/>
          <p14:tracePt t="66411" x="4287838" y="5411788"/>
          <p14:tracePt t="66427" x="4313238" y="5399088"/>
          <p14:tracePt t="66444" x="4340225" y="5386388"/>
          <p14:tracePt t="66461" x="4391025" y="5372100"/>
          <p14:tracePt t="66477" x="4391025" y="5359400"/>
          <p14:tracePt t="66505" x="4403725" y="5359400"/>
          <p14:tracePt t="66537" x="4416425" y="5359400"/>
          <p14:tracePt t="66547" x="4430713" y="5359400"/>
          <p14:tracePt t="66555" x="4468813" y="5359400"/>
          <p14:tracePt t="66571" x="4481513" y="5359400"/>
          <p14:tracePt t="66580" x="4506913" y="5334000"/>
          <p14:tracePt t="66596" x="4519613" y="5334000"/>
          <p14:tracePt t="66614" x="4519613" y="5321300"/>
          <p14:tracePt t="66857" x="4533900" y="5321300"/>
          <p14:tracePt t="66863" x="4546600" y="5321300"/>
          <p14:tracePt t="66877" x="4584700" y="5321300"/>
          <p14:tracePt t="66894" x="4662488" y="5308600"/>
          <p14:tracePt t="66896" x="4700588" y="5295900"/>
          <p14:tracePt t="66913" x="4765675" y="5295900"/>
          <p14:tracePt t="66928" x="4818063" y="5295900"/>
          <p14:tracePt t="66945" x="4843463" y="5295900"/>
          <p14:tracePt t="66962" x="4908550" y="5295900"/>
          <p14:tracePt t="66977" x="4959350" y="5295900"/>
          <p14:tracePt t="66995" x="4984750" y="5295900"/>
          <p14:tracePt t="67011" x="5011738" y="5295900"/>
          <p14:tracePt t="67027" x="5037138" y="5295900"/>
          <p14:tracePt t="67044" x="5062538" y="5295900"/>
          <p14:tracePt t="67065" x="5075238" y="5295900"/>
          <p14:tracePt t="67078" x="5114925" y="5295900"/>
          <p14:tracePt t="67094" x="5205413" y="5295900"/>
          <p14:tracePt t="67097" x="5230813" y="5295900"/>
          <p14:tracePt t="67111" x="5321300" y="5295900"/>
          <p14:tracePt t="67127" x="5475288" y="5295900"/>
          <p14:tracePt t="67144" x="5580063" y="5295900"/>
          <p14:tracePt t="67160" x="5643563" y="5295900"/>
          <p14:tracePt t="67178" x="5695950" y="5295900"/>
          <p14:tracePt t="67197" x="5746750" y="5295900"/>
          <p14:tracePt t="67213" x="5786438" y="5295900"/>
          <p14:tracePt t="67228" x="5811838" y="5295900"/>
          <p14:tracePt t="67245" x="5849938" y="5295900"/>
          <p14:tracePt t="67262" x="5876925" y="5295900"/>
          <p14:tracePt t="67278" x="5889625" y="5295900"/>
          <p14:tracePt t="68105" x="5876925" y="5295900"/>
          <p14:tracePt t="68113" x="5824538" y="5295900"/>
          <p14:tracePt t="68119" x="5786438" y="5308600"/>
          <p14:tracePt t="68128" x="5746750" y="5308600"/>
          <p14:tracePt t="68145" x="5630863" y="5346700"/>
          <p14:tracePt t="68163" x="5527675" y="5386388"/>
          <p14:tracePt t="68178" x="5424488" y="5399088"/>
          <p14:tracePt t="68195" x="5256213" y="5449888"/>
          <p14:tracePt t="68211" x="5102225" y="5462588"/>
          <p14:tracePt t="68228" x="4868863" y="5514975"/>
          <p14:tracePt t="68232" x="4727575" y="5540375"/>
          <p14:tracePt t="68246" x="4584700" y="5565775"/>
          <p14:tracePt t="68248" x="4468813" y="5580063"/>
          <p14:tracePt t="68263" x="4210050" y="5630863"/>
          <p14:tracePt t="68278" x="4041775" y="5643563"/>
          <p14:tracePt t="68295" x="3887788" y="5656263"/>
          <p14:tracePt t="68312" x="3784600" y="5656263"/>
          <p14:tracePt t="68328" x="3694113" y="5683250"/>
          <p14:tracePt t="68348" x="3616325" y="5683250"/>
          <p14:tracePt t="68362" x="3563938" y="5695950"/>
          <p14:tracePt t="68378" x="3487738" y="5721350"/>
          <p14:tracePt t="68396" x="3397250" y="5721350"/>
          <p14:tracePt t="68411" x="3306763" y="5721350"/>
          <p14:tracePt t="68428" x="3203575" y="5721350"/>
          <p14:tracePt t="68445" x="3151188" y="5721350"/>
          <p14:tracePt t="68461" x="3113088" y="5721350"/>
          <p14:tracePt t="68478" x="3100388" y="5721350"/>
          <p14:tracePt t="68495" x="3060700" y="5721350"/>
          <p14:tracePt t="68512" x="3009900" y="5721350"/>
          <p14:tracePt t="68528" x="2944813" y="5734050"/>
          <p14:tracePt t="68533" x="2892425" y="5746750"/>
          <p14:tracePt t="68545" x="2879725" y="5746750"/>
          <p14:tracePt t="68547" x="2828925" y="5746750"/>
          <p14:tracePt t="68562" x="2776538" y="5746750"/>
          <p14:tracePt t="68578" x="2698750" y="5746750"/>
          <p14:tracePt t="68596" x="2673350" y="5746750"/>
          <p14:tracePt t="68612" x="2660650" y="5746750"/>
          <p14:tracePt t="68628" x="2635250" y="5746750"/>
          <p14:tracePt t="68645" x="2608263" y="5746750"/>
          <p14:tracePt t="68662" x="2595563" y="5746750"/>
          <p14:tracePt t="68678" x="2582863" y="5746750"/>
          <p14:tracePt t="68697" x="2570163" y="5746750"/>
          <p14:tracePt t="68813" x="2557463" y="5746750"/>
          <p14:tracePt t="68831" x="2570163" y="5734050"/>
          <p14:tracePt t="68837" x="2608263" y="5721350"/>
          <p14:tracePt t="68846" x="2673350" y="5683250"/>
          <p14:tracePt t="68862" x="2751138" y="5643563"/>
          <p14:tracePt t="68878" x="2906713" y="5630863"/>
          <p14:tracePt t="68895" x="3035300" y="5592763"/>
          <p14:tracePt t="68912" x="3138488" y="5565775"/>
          <p14:tracePt t="68928" x="3254375" y="5553075"/>
          <p14:tracePt t="68945" x="3332163" y="5553075"/>
          <p14:tracePt t="68963" x="3435350" y="5527675"/>
          <p14:tracePt t="68965" x="3500438" y="5527675"/>
          <p14:tracePt t="68978" x="3603625" y="5527675"/>
          <p14:tracePt t="68995" x="3654425" y="5527675"/>
          <p14:tracePt t="69011" x="3681413" y="5527675"/>
          <p14:tracePt t="69028" x="3757613" y="5514975"/>
          <p14:tracePt t="69046" x="3784600" y="5514975"/>
          <p14:tracePt t="69062" x="3810000" y="5502275"/>
          <p14:tracePt t="69078" x="3822700" y="5502275"/>
          <p14:tracePt t="69095" x="3862388" y="5502275"/>
          <p14:tracePt t="69111" x="3900488" y="5489575"/>
          <p14:tracePt t="69130" x="3913188" y="5489575"/>
          <p14:tracePt t="69132" x="3925888" y="5489575"/>
          <p14:tracePt t="69145" x="3938588" y="5475288"/>
          <p14:tracePt t="69161" x="3965575" y="5475288"/>
          <p14:tracePt t="69178" x="4003675" y="5475288"/>
          <p14:tracePt t="69196" x="4016375" y="5475288"/>
          <p14:tracePt t="69625" x="4041775" y="5475288"/>
          <p14:tracePt t="69633" x="4106863" y="5462588"/>
          <p14:tracePt t="69645" x="4235450" y="5462588"/>
          <p14:tracePt t="69661" x="4506913" y="5462588"/>
          <p14:tracePt t="69680" x="4713288" y="5462588"/>
          <p14:tracePt t="69683" x="4856163" y="5489575"/>
          <p14:tracePt t="69698" x="5114925" y="5527675"/>
          <p14:tracePt t="69712" x="5321300" y="5527675"/>
          <p14:tracePt t="69728" x="5424488" y="5527675"/>
          <p14:tracePt t="69745" x="5580063" y="5527675"/>
          <p14:tracePt t="69762" x="5759450" y="5527675"/>
          <p14:tracePt t="69780" x="5980113" y="5527675"/>
          <p14:tracePt t="69781" x="6096000" y="5514975"/>
          <p14:tracePt t="69795" x="6173788" y="5514975"/>
          <p14:tracePt t="69812" x="6432550" y="5514975"/>
          <p14:tracePt t="69815" x="6535738" y="5502275"/>
          <p14:tracePt t="69829" x="6754813" y="5489575"/>
          <p14:tracePt t="69845" x="6910388" y="5475288"/>
          <p14:tracePt t="69864" x="7051675" y="5475288"/>
          <p14:tracePt t="69878" x="7180263" y="5475288"/>
          <p14:tracePt t="69895" x="7270750" y="5475288"/>
          <p14:tracePt t="69913" x="7400925" y="5475288"/>
          <p14:tracePt t="69914" x="7439025" y="5462588"/>
          <p14:tracePt t="69931" x="7464425" y="5462588"/>
          <p14:tracePt t="69933" x="7504113" y="5449888"/>
          <p14:tracePt t="69945" x="7516813" y="5449888"/>
          <p14:tracePt t="69973" x="7529513" y="5449888"/>
          <p14:tracePt t="69980" x="7542213" y="5437188"/>
          <p14:tracePt t="69996" x="7594600" y="5437188"/>
          <p14:tracePt t="70012" x="7658100" y="5424488"/>
          <p14:tracePt t="70028" x="7723188" y="5424488"/>
          <p14:tracePt t="70045" x="7748588" y="5424488"/>
          <p14:tracePt t="70062" x="7800975" y="5411788"/>
          <p14:tracePt t="70078" x="7826375" y="5411788"/>
          <p14:tracePt t="70095" x="7866063" y="5411788"/>
          <p14:tracePt t="70115" x="7942263" y="5411788"/>
          <p14:tracePt t="70129" x="7969250" y="5411788"/>
          <p14:tracePt t="70131" x="7981950" y="5411788"/>
          <p14:tracePt t="70146" x="8020050" y="5411788"/>
          <p14:tracePt t="70162" x="8045450" y="5411788"/>
          <p14:tracePt t="70178" x="8072438" y="5411788"/>
          <p14:tracePt t="70181" x="8085138" y="5411788"/>
          <p14:tracePt t="70197" x="8135938" y="5411788"/>
          <p14:tracePt t="70212" x="8162925" y="5411788"/>
          <p14:tracePt t="70228" x="8175625" y="5411788"/>
          <p14:tracePt t="70245" x="8201025" y="5411788"/>
          <p14:tracePt t="70261" x="8253413" y="5411788"/>
          <p14:tracePt t="70278" x="8304213" y="5411788"/>
          <p14:tracePt t="70296" x="8434388" y="5424488"/>
          <p14:tracePt t="70313" x="8485188" y="5424488"/>
          <p14:tracePt t="70328" x="8510588" y="5424488"/>
          <p14:tracePt t="70364" x="8510588" y="5449888"/>
          <p14:tracePt t="70369" x="8459788" y="5514975"/>
          <p14:tracePt t="70378" x="8356600" y="5553075"/>
          <p14:tracePt t="70396" x="7851775" y="5592763"/>
          <p14:tracePt t="70413" x="6535738" y="5708650"/>
          <p14:tracePt t="70429" x="5849938" y="5799138"/>
          <p14:tracePt t="70741" x="5837238" y="5799138"/>
          <p14:tracePt t="70757" x="5824538" y="5799138"/>
          <p14:tracePt t="70771" x="5811838" y="5786438"/>
          <p14:tracePt t="70780" x="5799138" y="5786438"/>
          <p14:tracePt t="70795" x="5786438" y="5786438"/>
          <p14:tracePt t="70813" x="5773738" y="5773738"/>
          <p14:tracePt t="70829" x="5773738" y="5746750"/>
          <p14:tracePt t="71155" x="5786438" y="5746750"/>
          <p14:tracePt t="71161" x="5824538" y="5746750"/>
          <p14:tracePt t="71169" x="5864225" y="5746750"/>
          <p14:tracePt t="71179" x="5889625" y="5746750"/>
          <p14:tracePt t="71199" x="5954713" y="5746750"/>
          <p14:tracePt t="71213" x="6043613" y="5746750"/>
          <p14:tracePt t="71229" x="6121400" y="5746750"/>
          <p14:tracePt t="71245" x="6237288" y="5708650"/>
          <p14:tracePt t="71263" x="6367463" y="5695950"/>
          <p14:tracePt t="71265" x="6470650" y="5656263"/>
          <p14:tracePt t="71283" x="6611938" y="5630863"/>
          <p14:tracePt t="71296" x="6832600" y="5605463"/>
          <p14:tracePt t="71314" x="7051675" y="5592763"/>
          <p14:tracePt t="71329" x="7207250" y="5580063"/>
          <p14:tracePt t="71346" x="7373938" y="5565775"/>
          <p14:tracePt t="71364" x="7554913" y="5527675"/>
          <p14:tracePt t="71379" x="7672388" y="5514975"/>
          <p14:tracePt t="71396" x="7851775" y="5514975"/>
          <p14:tracePt t="71413" x="7981950" y="5514975"/>
          <p14:tracePt t="71429" x="8072438" y="5514975"/>
          <p14:tracePt t="71445" x="8175625" y="5514975"/>
          <p14:tracePt t="71462" x="8253413" y="5502275"/>
          <p14:tracePt t="71479" x="8329613" y="5502275"/>
          <p14:tracePt t="71495" x="8382000" y="5502275"/>
          <p14:tracePt t="71512" x="8434388" y="5502275"/>
          <p14:tracePt t="71515" x="8472488" y="5502275"/>
          <p14:tracePt t="71529" x="8510588" y="5502275"/>
          <p14:tracePt t="71546" x="8550275" y="5502275"/>
          <p14:tracePt t="71564" x="8613775" y="5502275"/>
          <p14:tracePt t="71579" x="8678863" y="5489575"/>
          <p14:tracePt t="71596" x="8769350" y="5489575"/>
          <p14:tracePt t="71614" x="8859838" y="5489575"/>
          <p14:tracePt t="71630" x="9002713" y="5489575"/>
          <p14:tracePt t="71646" x="9078913" y="5489575"/>
          <p14:tracePt t="71663" x="9182100" y="5489575"/>
          <p14:tracePt t="71679" x="9285288" y="5489575"/>
          <p14:tracePt t="71696" x="9350375" y="5489575"/>
          <p14:tracePt t="71713" x="9466263" y="5489575"/>
          <p14:tracePt t="71729" x="9569450" y="5489575"/>
          <p14:tracePt t="71746" x="9737725" y="5489575"/>
          <p14:tracePt t="71748" x="9815513" y="5489575"/>
          <p14:tracePt t="71764" x="9944100" y="5489575"/>
          <p14:tracePt t="71766" x="10021888" y="5475288"/>
          <p14:tracePt t="71779" x="10242550" y="5475288"/>
          <p14:tracePt t="71796" x="10448925" y="5475288"/>
          <p14:tracePt t="71813" x="10680700" y="5475288"/>
          <p14:tracePt t="71829" x="10887075" y="5475288"/>
          <p14:tracePt t="71846" x="11093450" y="5475288"/>
          <p14:tracePt t="71863" x="11301413" y="5475288"/>
          <p14:tracePt t="71865" x="11391900" y="5475288"/>
          <p14:tracePt t="71879" x="11533188" y="5475288"/>
          <p14:tracePt t="71896" x="11610975" y="5475288"/>
          <p14:tracePt t="71915" x="11688763" y="5475288"/>
          <p14:tracePt t="71929" x="11752263" y="5475288"/>
          <p14:tracePt t="71946" x="11779250" y="5475288"/>
          <p14:tracePt t="72085" x="11766550" y="5475288"/>
          <p14:tracePt t="72093" x="11739563" y="5475288"/>
          <p14:tracePt t="72101" x="11701463" y="5475288"/>
          <p14:tracePt t="72114" x="11649075" y="5475288"/>
          <p14:tracePt t="72130" x="11417300" y="5502275"/>
          <p14:tracePt t="72146" x="11183938" y="5540375"/>
          <p14:tracePt t="72164" x="10655300" y="5605463"/>
          <p14:tracePt t="72180" x="9996488" y="5630863"/>
          <p14:tracePt t="72196" x="9182100" y="5630863"/>
          <p14:tracePt t="72214" x="8278813" y="5630863"/>
          <p14:tracePt t="72229" x="7529513" y="5527675"/>
          <p14:tracePt t="72246" x="6999288" y="5449888"/>
          <p14:tracePt t="72263" x="6664325" y="5346700"/>
          <p14:tracePt t="72279" x="6535738" y="5268913"/>
          <p14:tracePt t="72296" x="6470650" y="5230813"/>
          <p14:tracePt t="72313" x="6470650" y="5192713"/>
          <p14:tracePt t="72329" x="6470650" y="5087938"/>
          <p14:tracePt t="72347" x="6445250" y="4959350"/>
          <p14:tracePt t="72351" x="6405563" y="4894263"/>
          <p14:tracePt t="72365" x="6342063" y="4727575"/>
          <p14:tracePt t="72381" x="6251575" y="4519613"/>
          <p14:tracePt t="72396" x="6186488" y="4352925"/>
          <p14:tracePt t="72414" x="6096000" y="4222750"/>
          <p14:tracePt t="72429" x="6043613" y="4068763"/>
          <p14:tracePt t="72446" x="6005513" y="3900488"/>
          <p14:tracePt t="72463" x="5954713" y="3719513"/>
          <p14:tracePt t="72483" x="5915025" y="3435350"/>
          <p14:tracePt t="72496" x="5915025" y="3267075"/>
          <p14:tracePt t="72513" x="5915025" y="3113088"/>
          <p14:tracePt t="72529" x="5915025" y="2932113"/>
          <p14:tracePt t="72546" x="5927725" y="2763838"/>
          <p14:tracePt t="72563" x="5940425" y="2622550"/>
          <p14:tracePt t="72579" x="5967413" y="2532063"/>
          <p14:tracePt t="72596" x="5980113" y="2441575"/>
          <p14:tracePt t="72600" x="6005513" y="2414588"/>
          <p14:tracePt t="72615" x="6043613" y="2324100"/>
          <p14:tracePt t="72630" x="6096000" y="2195513"/>
          <p14:tracePt t="72646" x="6134100" y="2117725"/>
          <p14:tracePt t="72663" x="6161088" y="2054225"/>
          <p14:tracePt t="72679" x="6199188" y="2014538"/>
          <p14:tracePt t="72697" x="6211888" y="1976438"/>
          <p14:tracePt t="72782" x="6224588" y="1976438"/>
          <p14:tracePt t="72789" x="6237288" y="2027238"/>
          <p14:tracePt t="72796" x="6237288" y="2092325"/>
          <p14:tracePt t="72813" x="6276975" y="2260600"/>
          <p14:tracePt t="72832" x="6302375" y="2401888"/>
          <p14:tracePt t="72846" x="6302375" y="2505075"/>
          <p14:tracePt t="72863" x="6302375" y="2622550"/>
          <p14:tracePt t="72880" x="6315075" y="2711450"/>
          <p14:tracePt t="72896" x="6327775" y="2801938"/>
          <p14:tracePt t="72901" x="6327775" y="2841625"/>
          <p14:tracePt t="72913" x="6327775" y="2982913"/>
          <p14:tracePt t="72933" x="6342063" y="3138488"/>
          <p14:tracePt t="72946" x="6367463" y="3306763"/>
          <p14:tracePt t="72964" x="6405563" y="3448050"/>
          <p14:tracePt t="72980" x="6405563" y="3578225"/>
          <p14:tracePt t="72996" x="6445250" y="3668713"/>
          <p14:tracePt t="73015" x="6457950" y="3771900"/>
          <p14:tracePt t="73016" x="6457950" y="3835400"/>
          <p14:tracePt t="73029" x="6483350" y="3925888"/>
          <p14:tracePt t="73047" x="6496050" y="4041775"/>
          <p14:tracePt t="73065" x="6496050" y="4159250"/>
          <p14:tracePt t="73079" x="6521450" y="4262438"/>
          <p14:tracePt t="73096" x="6561138" y="4443413"/>
          <p14:tracePt t="73115" x="6638925" y="4597400"/>
          <p14:tracePt t="73116" x="6664325" y="4675188"/>
          <p14:tracePt t="73129" x="6689725" y="4765675"/>
          <p14:tracePt t="73146" x="6716713" y="4868863"/>
          <p14:tracePt t="73149" x="6716713" y="4908550"/>
          <p14:tracePt t="73165" x="6754813" y="4984750"/>
          <p14:tracePt t="73179" x="6767513" y="5037138"/>
          <p14:tracePt t="73196" x="6767513" y="5075238"/>
          <p14:tracePt t="73213" x="6780213" y="5127625"/>
          <p14:tracePt t="73230" x="6780213" y="5140325"/>
          <p14:tracePt t="73246" x="6792913" y="5178425"/>
          <p14:tracePt t="73264" x="6819900" y="5243513"/>
          <p14:tracePt t="73280" x="6832600" y="5281613"/>
          <p14:tracePt t="73296" x="6845300" y="5308600"/>
          <p14:tracePt t="73313" x="6870700" y="5359400"/>
          <p14:tracePt t="73330" x="6896100" y="5411788"/>
          <p14:tracePt t="73346" x="6986588" y="5489575"/>
          <p14:tracePt t="73363" x="7038975" y="5553075"/>
          <p14:tracePt t="73380" x="7116763" y="5580063"/>
          <p14:tracePt t="73396" x="7232650" y="5605463"/>
          <p14:tracePt t="73399" x="7283450" y="5618163"/>
          <p14:tracePt t="73413" x="7504113" y="5670550"/>
          <p14:tracePt t="73429" x="7748588" y="5670550"/>
          <p14:tracePt t="73446" x="8072438" y="5670550"/>
          <p14:tracePt t="73464" x="8562975" y="5670550"/>
          <p14:tracePt t="73480" x="9091613" y="5670550"/>
          <p14:tracePt t="73496" x="9583738" y="5670550"/>
          <p14:tracePt t="73501" x="9828213" y="5670550"/>
          <p14:tracePt t="73515" x="10215563" y="5656263"/>
          <p14:tracePt t="73529" x="10487025" y="5643563"/>
          <p14:tracePt t="73546" x="10680700" y="5618163"/>
          <p14:tracePt t="73564" x="10796588" y="5592763"/>
          <p14:tracePt t="73580" x="10874375" y="5580063"/>
          <p14:tracePt t="73596" x="10926763" y="5540375"/>
          <p14:tracePt t="73613" x="10952163" y="5527675"/>
          <p14:tracePt t="73632" x="10990263" y="5502275"/>
          <p14:tracePt t="73634" x="11042650" y="5475288"/>
          <p14:tracePt t="73646" x="11107738" y="5449888"/>
          <p14:tracePt t="73664" x="11145838" y="5437188"/>
          <p14:tracePt t="73680" x="11261725" y="5411788"/>
          <p14:tracePt t="73696" x="11391900" y="5359400"/>
          <p14:tracePt t="73714" x="11468100" y="5334000"/>
          <p14:tracePt t="73730" x="11585575" y="5321300"/>
          <p14:tracePt t="73732" x="11623675" y="5308600"/>
          <p14:tracePt t="73747" x="11649075" y="5295900"/>
          <p14:tracePt t="73749" x="11688763" y="5268913"/>
          <p14:tracePt t="73764" x="11739563" y="5256213"/>
          <p14:tracePt t="73780" x="11752263" y="5256213"/>
          <p14:tracePt t="73927" x="11714163" y="5256213"/>
          <p14:tracePt t="73935" x="11661775" y="5256213"/>
          <p14:tracePt t="73946" x="11571288" y="5295900"/>
          <p14:tracePt t="73963" x="11352213" y="5386388"/>
          <p14:tracePt t="73980" x="11017250" y="5489575"/>
          <p14:tracePt t="73983" x="10809288" y="5514975"/>
          <p14:tracePt t="73996" x="10577513" y="5553075"/>
          <p14:tracePt t="73999" x="10280650" y="5605463"/>
          <p14:tracePt t="74014" x="9674225" y="5683250"/>
          <p14:tracePt t="74033" x="9028113" y="5721350"/>
          <p14:tracePt t="74046" x="8510588" y="5773738"/>
          <p14:tracePt t="74064" x="8123238" y="5824538"/>
          <p14:tracePt t="74080" x="7813675" y="5889625"/>
          <p14:tracePt t="74096" x="7504113" y="5940425"/>
          <p14:tracePt t="74114" x="6986588" y="6005513"/>
          <p14:tracePt t="74130" x="6677025" y="6005513"/>
          <p14:tracePt t="74147" x="6418263" y="6018213"/>
          <p14:tracePt t="74163" x="6264275" y="6018213"/>
          <p14:tracePt t="74180" x="6173788" y="6018213"/>
          <p14:tracePt t="74197" x="6057900" y="6030913"/>
          <p14:tracePt t="74214" x="5915025" y="6043613"/>
          <p14:tracePt t="74230" x="5721350" y="6083300"/>
          <p14:tracePt t="74234" x="5605463" y="6096000"/>
          <p14:tracePt t="74247" x="5475288" y="6096000"/>
          <p14:tracePt t="74249" x="5359400" y="6096000"/>
          <p14:tracePt t="74264" x="5178425" y="6096000"/>
          <p14:tracePt t="74283" x="5114925" y="6096000"/>
          <p14:tracePt t="74296" x="5102225" y="6096000"/>
          <p14:tracePt t="74317" x="5087938" y="6096000"/>
          <p14:tracePt t="74330" x="5075238" y="6096000"/>
          <p14:tracePt t="74347" x="4984750" y="6096000"/>
          <p14:tracePt t="74349" x="4946650" y="6096000"/>
          <p14:tracePt t="74364" x="4843463" y="6096000"/>
          <p14:tracePt t="74380" x="4791075" y="6096000"/>
          <p14:tracePt t="74397" x="4727575" y="6096000"/>
          <p14:tracePt t="74414" x="4675188" y="6096000"/>
          <p14:tracePt t="74430" x="4637088" y="6096000"/>
          <p14:tracePt t="74446" x="4610100" y="6096000"/>
          <p14:tracePt t="74464" x="4572000" y="6096000"/>
          <p14:tracePt t="74480" x="4533900" y="6096000"/>
          <p14:tracePt t="74484" x="4519613" y="6096000"/>
          <p14:tracePt t="74497" x="4506913" y="6096000"/>
          <p14:tracePt t="74500" x="4481513" y="6096000"/>
          <p14:tracePt t="74513" x="4443413" y="6096000"/>
          <p14:tracePt t="74531" x="4391025" y="6083300"/>
          <p14:tracePt t="74546" x="4340225" y="6070600"/>
          <p14:tracePt t="74565" x="4287838" y="6070600"/>
          <p14:tracePt t="74582" x="4235450" y="6070600"/>
          <p14:tracePt t="74583" x="4210050" y="6070600"/>
          <p14:tracePt t="74597" x="4159250" y="6070600"/>
          <p14:tracePt t="74599" x="4119563" y="6070600"/>
          <p14:tracePt t="74615" x="4029075" y="6070600"/>
          <p14:tracePt t="74632" x="3965575" y="6070600"/>
          <p14:tracePt t="74647" x="3900488" y="6070600"/>
          <p14:tracePt t="74663" x="3862388" y="6070600"/>
          <p14:tracePt t="74680" x="3810000" y="6070600"/>
          <p14:tracePt t="74697" x="3744913" y="6070600"/>
          <p14:tracePt t="74713" x="3719513" y="6070600"/>
          <p14:tracePt t="74730" x="3681413" y="6070600"/>
          <p14:tracePt t="74733" x="3668713" y="6070600"/>
          <p14:tracePt t="74747" x="3654425" y="6070600"/>
          <p14:tracePt t="74805" x="3641725" y="6083300"/>
          <p14:tracePt t="74813" x="3629025" y="6083300"/>
          <p14:tracePt t="74891" x="3629025" y="6096000"/>
          <p14:tracePt t="74898" x="3629025" y="6108700"/>
          <p14:tracePt t="74905" x="3629025" y="6121400"/>
          <p14:tracePt t="74914" x="3629025" y="6134100"/>
          <p14:tracePt t="74930" x="3641725" y="6173788"/>
          <p14:tracePt t="74948" x="3668713" y="6199188"/>
          <p14:tracePt t="74963" x="3719513" y="6251575"/>
          <p14:tracePt t="74980" x="3784600" y="6289675"/>
          <p14:tracePt t="74997" x="3835400" y="6327775"/>
          <p14:tracePt t="75014" x="3925888" y="6380163"/>
          <p14:tracePt t="75030" x="4003675" y="6432550"/>
          <p14:tracePt t="75031" x="4068763" y="6445250"/>
          <p14:tracePt t="75047" x="4210050" y="6483350"/>
          <p14:tracePt t="75063" x="4378325" y="6573838"/>
          <p14:tracePt t="75081" x="4546600" y="6599238"/>
          <p14:tracePt t="75097" x="4713288" y="6651625"/>
          <p14:tracePt t="75113" x="4843463" y="6689725"/>
          <p14:tracePt t="75130" x="5011738" y="6702425"/>
          <p14:tracePt t="75133" x="5114925" y="6716713"/>
          <p14:tracePt t="75148" x="5346700" y="6716713"/>
          <p14:tracePt t="75164" x="5656263" y="6780213"/>
          <p14:tracePt t="75183" x="6018213" y="6819900"/>
          <p14:tracePt t="75344" x="8059738" y="6845300"/>
          <p14:tracePt t="75385" x="8045450" y="6845300"/>
          <p14:tracePt t="75393" x="8020050" y="6845300"/>
          <p14:tracePt t="75401" x="7956550" y="6845300"/>
          <p14:tracePt t="75415" x="7866063" y="6845300"/>
          <p14:tracePt t="75862" x="2532063" y="6819900"/>
          <p14:tracePt t="75872" x="2532063" y="6805613"/>
          <p14:tracePt t="75879" x="2532063" y="6792913"/>
          <p14:tracePt t="75897" x="2532063" y="6729413"/>
          <p14:tracePt t="75914" x="2532063" y="6702425"/>
          <p14:tracePt t="75917" x="2532063" y="6677025"/>
          <p14:tracePt t="75931" x="2532063" y="6664325"/>
          <p14:tracePt t="75934" x="2532063" y="6651625"/>
          <p14:tracePt t="75947" x="2532063" y="6638925"/>
          <p14:tracePt t="75965" x="2532063" y="6626225"/>
          <p14:tracePt t="75984" x="2532063" y="6599238"/>
          <p14:tracePt t="75997" x="2532063" y="6586538"/>
          <p14:tracePt t="76014" x="2517775" y="6573838"/>
          <p14:tracePt t="76037" x="2505075" y="6573838"/>
          <p14:tracePt t="76047" x="2492375" y="6573838"/>
          <p14:tracePt t="76064" x="2441575" y="6561138"/>
          <p14:tracePt t="76080" x="2298700" y="6521450"/>
          <p14:tracePt t="76097" x="2195513" y="6496050"/>
          <p14:tracePt t="76116" x="2092325" y="6483350"/>
          <p14:tracePt t="76118" x="2066925" y="6483350"/>
          <p14:tracePt t="76130" x="2039938" y="6483350"/>
          <p14:tracePt t="76133" x="2027238" y="6470650"/>
          <p14:tracePt t="76147" x="2001838" y="6470650"/>
          <p14:tracePt t="76343" x="2027238" y="6470650"/>
          <p14:tracePt t="76349" x="2066925" y="6470650"/>
          <p14:tracePt t="76365" x="2079625" y="6470650"/>
          <p14:tracePt t="76367" x="2157413" y="6470650"/>
          <p14:tracePt t="76381" x="2220913" y="6470650"/>
          <p14:tracePt t="76397" x="2247900" y="6470650"/>
          <p14:tracePt t="76497" x="2260600" y="6470650"/>
          <p14:tracePt t="76513" x="2298700" y="6470650"/>
          <p14:tracePt t="76521" x="2351088" y="6470650"/>
          <p14:tracePt t="76533" x="2389188" y="6470650"/>
          <p14:tracePt t="76547" x="2517775" y="6470650"/>
          <p14:tracePt t="76564" x="2725738" y="6470650"/>
          <p14:tracePt t="76580" x="2970213" y="6470650"/>
          <p14:tracePt t="76597" x="3189288" y="6470650"/>
          <p14:tracePt t="76614" x="3500438" y="6470650"/>
          <p14:tracePt t="76631" x="3706813" y="6470650"/>
          <p14:tracePt t="76647" x="3951288" y="6470650"/>
          <p14:tracePt t="76665" x="4210050" y="6470650"/>
          <p14:tracePt t="76684" x="4481513" y="6470650"/>
          <p14:tracePt t="76685" x="4637088" y="6470650"/>
          <p14:tracePt t="76697" x="4803775" y="6470650"/>
          <p14:tracePt t="76714" x="5205413" y="6470650"/>
          <p14:tracePt t="76717" x="5424488" y="6470650"/>
          <p14:tracePt t="76733" x="5824538" y="6470650"/>
          <p14:tracePt t="76747" x="6302375" y="6470650"/>
          <p14:tracePt t="76764" x="6729413" y="6470650"/>
          <p14:tracePt t="76784" x="7258050" y="6470650"/>
          <p14:tracePt t="76785" x="7542213" y="6470650"/>
          <p14:tracePt t="76797" x="7748588" y="6470650"/>
          <p14:tracePt t="76814" x="8497888" y="6470650"/>
          <p14:tracePt t="76830" x="9131300" y="6470650"/>
          <p14:tracePt t="76848" x="9699625" y="6470650"/>
          <p14:tracePt t="76864" x="9983788" y="6470650"/>
          <p14:tracePt t="76881" x="10177463" y="6470650"/>
          <p14:tracePt t="76897" x="10293350" y="6470650"/>
          <p14:tracePt t="76914" x="10345738" y="6470650"/>
          <p14:tracePt t="77019" x="10371138" y="6457950"/>
          <p14:tracePt t="77027" x="10383838" y="6457950"/>
          <p14:tracePt t="77036" x="10409238" y="6432550"/>
          <p14:tracePt t="77048" x="10448925" y="6380163"/>
          <p14:tracePt t="77064" x="10526713" y="6276975"/>
          <p14:tracePt t="77082" x="10668000" y="5992813"/>
          <p14:tracePt t="77098" x="10733088" y="5811838"/>
          <p14:tracePt t="77115" x="10796588" y="5618163"/>
          <p14:tracePt t="77133" x="10848975" y="5449888"/>
          <p14:tracePt t="77147" x="10887075" y="5256213"/>
          <p14:tracePt t="77164" x="10926763" y="5075238"/>
          <p14:tracePt t="77181" x="10926763" y="4868863"/>
          <p14:tracePt t="77199" x="10926763" y="4597400"/>
          <p14:tracePt t="77201" x="10926763" y="4468813"/>
          <p14:tracePt t="77214" x="10926763" y="4352925"/>
          <p14:tracePt t="77217" x="10926763" y="4235450"/>
          <p14:tracePt t="77231" x="10939463" y="4041775"/>
          <p14:tracePt t="77247" x="10952163" y="3875088"/>
          <p14:tracePt t="77266" x="10952163" y="3694113"/>
          <p14:tracePt t="77285" x="10952163" y="3397250"/>
          <p14:tracePt t="77299" x="10952163" y="3306763"/>
          <p14:tracePt t="77315" x="10952163" y="3138488"/>
          <p14:tracePt t="77317" x="10952163" y="3048000"/>
          <p14:tracePt t="77333" x="10952163" y="2892425"/>
          <p14:tracePt t="77348" x="10914063" y="2698750"/>
          <p14:tracePt t="77365" x="10899775" y="2479675"/>
          <p14:tracePt t="77381" x="10823575" y="2233613"/>
          <p14:tracePt t="77398" x="10783888" y="2066925"/>
          <p14:tracePt t="77414" x="10693400" y="1911350"/>
          <p14:tracePt t="77432" x="10655300" y="1820863"/>
          <p14:tracePt t="77434" x="10629900" y="1770063"/>
          <p14:tracePt t="77448" x="10590213" y="1717675"/>
          <p14:tracePt t="77451" x="10577513" y="1679575"/>
          <p14:tracePt t="77465" x="10539413" y="1639888"/>
          <p14:tracePt t="77482" x="10512425" y="1614488"/>
          <p14:tracePt t="77498" x="10512425" y="1601788"/>
          <p14:tracePt t="77765" x="10499725" y="1601788"/>
          <p14:tracePt t="77773" x="10461625" y="1679575"/>
          <p14:tracePt t="77781" x="10383838" y="1808163"/>
          <p14:tracePt t="77797" x="10280650" y="2039938"/>
          <p14:tracePt t="77815" x="10255250" y="2144713"/>
          <p14:tracePt t="77832" x="10228263" y="2233613"/>
          <p14:tracePt t="77848" x="10215563" y="2351088"/>
          <p14:tracePt t="77851" x="10190163" y="2441575"/>
          <p14:tracePt t="77867" x="10177463" y="2608263"/>
          <p14:tracePt t="77881" x="10152063" y="2801938"/>
          <p14:tracePt t="77898" x="10137775" y="3035300"/>
          <p14:tracePt t="77915" x="10086975" y="3267075"/>
          <p14:tracePt t="77931" x="10086975" y="3473450"/>
          <p14:tracePt t="77948" x="10086975" y="3629025"/>
          <p14:tracePt t="77964" x="10061575" y="3784600"/>
          <p14:tracePt t="77981" x="10047288" y="3978275"/>
          <p14:tracePt t="77983" x="10047288" y="4106863"/>
          <p14:tracePt t="77999" x="10047288" y="4222750"/>
          <p14:tracePt t="78001" x="10047288" y="4340225"/>
          <p14:tracePt t="78015" x="10047288" y="4572000"/>
          <p14:tracePt t="78034" x="10047288" y="4662488"/>
          <p14:tracePt t="78048" x="10047288" y="4687888"/>
          <p14:tracePt t="78065" x="10047288" y="4700588"/>
          <p14:tracePt t="78081" x="10047288" y="4713288"/>
          <p14:tracePt t="78098" x="10047288" y="4727575"/>
          <p14:tracePt t="78123" x="10074275" y="4727575"/>
          <p14:tracePt t="78153" x="10099675" y="4713288"/>
          <p14:tracePt t="78159" x="10112375" y="4687888"/>
          <p14:tracePt t="78166" x="10112375" y="4637088"/>
          <p14:tracePt t="78182" x="10125075" y="4546600"/>
          <p14:tracePt t="78198" x="10152063" y="4352925"/>
          <p14:tracePt t="78215" x="10164763" y="4159250"/>
          <p14:tracePt t="78231" x="10164763" y="3875088"/>
          <p14:tracePt t="78248" x="10164763" y="3525838"/>
          <p14:tracePt t="78265" x="10164763" y="3203575"/>
          <p14:tracePt t="78284" x="10164763" y="2944813"/>
          <p14:tracePt t="78285" x="10164763" y="2841625"/>
          <p14:tracePt t="78300" x="10164763" y="2776538"/>
          <p14:tracePt t="78303" x="10164763" y="2738438"/>
          <p14:tracePt t="78315" x="10164763" y="2686050"/>
          <p14:tracePt t="78317" x="10164763" y="2647950"/>
          <p14:tracePt t="78331" x="10152063" y="2557463"/>
          <p14:tracePt t="78348" x="10152063" y="2492375"/>
          <p14:tracePt t="78366" x="10137775" y="2466975"/>
          <p14:tracePt t="78383" x="10125075" y="2441575"/>
          <p14:tracePt t="78398" x="10125075" y="2427288"/>
          <p14:tracePt t="78414" x="10125075" y="2401888"/>
          <p14:tracePt t="78417" x="10125075" y="2389188"/>
          <p14:tracePt t="78436" x="10125075" y="2376488"/>
          <p14:tracePt t="78645" x="10125075" y="2427288"/>
          <p14:tracePt t="78653" x="10137775" y="2479675"/>
          <p14:tracePt t="78665" x="10137775" y="2544763"/>
          <p14:tracePt t="78683" x="10190163" y="2698750"/>
          <p14:tracePt t="78698" x="10267950" y="2906713"/>
          <p14:tracePt t="78714" x="10345738" y="3086100"/>
          <p14:tracePt t="78717" x="10396538" y="3216275"/>
          <p14:tracePt t="78733" x="10474325" y="3460750"/>
          <p14:tracePt t="78748" x="10552113" y="3668713"/>
          <p14:tracePt t="78768" x="10655300" y="3887788"/>
          <p14:tracePt t="78782" x="10771188" y="4106863"/>
          <p14:tracePt t="78798" x="10874375" y="4287838"/>
          <p14:tracePt t="78815" x="10990263" y="4506913"/>
          <p14:tracePt t="78831" x="11029950" y="4610100"/>
          <p14:tracePt t="78833" x="11055350" y="4687888"/>
          <p14:tracePt t="78849" x="11068050" y="4740275"/>
          <p14:tracePt t="78851" x="11080750" y="4803775"/>
          <p14:tracePt t="78865" x="11093450" y="4908550"/>
          <p14:tracePt t="78883" x="11093450" y="5011738"/>
          <p14:tracePt t="78898" x="11093450" y="5087938"/>
          <p14:tracePt t="78915" x="11093450" y="5192713"/>
          <p14:tracePt t="78934" x="11093450" y="5295900"/>
          <p14:tracePt t="78936" x="11055350" y="5372100"/>
          <p14:tracePt t="78949" x="11042650" y="5424488"/>
          <p14:tracePt t="78952" x="11017250" y="5502275"/>
          <p14:tracePt t="78965" x="10952163" y="5630863"/>
          <p14:tracePt t="78982" x="10939463" y="5695950"/>
          <p14:tracePt t="78983" x="10899775" y="5759450"/>
          <p14:tracePt t="78998" x="10861675" y="5837238"/>
          <p14:tracePt t="79015" x="10823575" y="5927725"/>
          <p14:tracePt t="79033" x="10771188" y="5992813"/>
          <p14:tracePt t="79048" x="10745788" y="6030913"/>
          <p14:tracePt t="79065" x="10706100" y="6083300"/>
          <p14:tracePt t="79083" x="10668000" y="6161088"/>
          <p14:tracePt t="79085" x="10642600" y="6186488"/>
          <p14:tracePt t="79100" x="10615613" y="6211888"/>
          <p14:tracePt t="79103" x="10615613" y="6237288"/>
          <p14:tracePt t="79116" x="10590213" y="6251575"/>
          <p14:tracePt t="79133" x="10590213" y="6276975"/>
          <p14:tracePt t="79148" x="10577513" y="6302375"/>
          <p14:tracePt t="79165" x="10552113" y="6315075"/>
          <p14:tracePt t="79183" x="10552113" y="6327775"/>
          <p14:tracePt t="79198" x="10539413" y="6342063"/>
          <p14:tracePt t="79519" x="10552113" y="6342063"/>
          <p14:tracePt t="79527" x="10564813" y="6342063"/>
          <p14:tracePt t="79535" x="10577513" y="6342063"/>
          <p14:tracePt t="79553" x="10602913" y="6327775"/>
          <p14:tracePt t="79565" x="10615613" y="6327775"/>
          <p14:tracePt t="79582" x="10642600" y="6315075"/>
          <p14:tracePt t="79599" x="10655300" y="6302375"/>
          <p14:tracePt t="79615" x="10668000" y="6302375"/>
          <p14:tracePt t="79631" x="10680700" y="6289675"/>
          <p14:tracePt t="79633" x="10693400" y="6289675"/>
          <p14:tracePt t="79648" x="10706100" y="6276975"/>
          <p14:tracePt t="79665" x="10733088" y="6276975"/>
          <p14:tracePt t="79682" x="10771188" y="6264275"/>
          <p14:tracePt t="79699" x="10783888" y="6264275"/>
          <p14:tracePt t="79715" x="10809288" y="6264275"/>
          <p14:tracePt t="79733" x="10823575" y="6237288"/>
          <p14:tracePt t="79748" x="10861675" y="6237288"/>
          <p14:tracePt t="79765" x="10887075" y="6237288"/>
          <p14:tracePt t="79782" x="10914063" y="6237288"/>
          <p14:tracePt t="79800" x="10926763" y="6237288"/>
          <p14:tracePt t="80032" x="10926763" y="6224588"/>
          <p14:tracePt t="80041" x="10926763" y="6211888"/>
          <p14:tracePt t="80051" x="10926763" y="6134100"/>
          <p14:tracePt t="80065" x="10926763" y="5980113"/>
          <p14:tracePt t="80082" x="10952163" y="5683250"/>
          <p14:tracePt t="80099" x="11017250" y="5411788"/>
          <p14:tracePt t="80115" x="11080750" y="4894263"/>
          <p14:tracePt t="80132" x="11145838" y="4391025"/>
          <p14:tracePt t="80150" x="11198225" y="4029075"/>
          <p14:tracePt t="80165" x="11236325" y="3719513"/>
          <p14:tracePt t="80182" x="11236325" y="3384550"/>
          <p14:tracePt t="80183" x="11236325" y="3254375"/>
          <p14:tracePt t="80199" x="11236325" y="2982913"/>
          <p14:tracePt t="80215" x="11236325" y="2763838"/>
          <p14:tracePt t="80234" x="11198225" y="2557463"/>
          <p14:tracePt t="80248" x="11133138" y="2324100"/>
          <p14:tracePt t="80265" x="11042650" y="2079625"/>
          <p14:tracePt t="80283" x="10952163" y="1820863"/>
          <p14:tracePt t="80285" x="10887075" y="1692275"/>
          <p14:tracePt t="80299" x="10836275" y="1589088"/>
          <p14:tracePt t="80301" x="10796588" y="1498600"/>
          <p14:tracePt t="80316" x="10758488" y="1395413"/>
          <p14:tracePt t="80334" x="10693400" y="1292225"/>
          <p14:tracePt t="80349" x="10655300" y="1252538"/>
          <p14:tracePt t="80367" x="10642600" y="1214438"/>
          <p14:tracePt t="80382" x="10629900" y="1201738"/>
          <p14:tracePt t="80399" x="10629900" y="1174750"/>
          <p14:tracePt t="80415" x="10615613" y="1149350"/>
          <p14:tracePt t="80685" x="10615613" y="1201738"/>
          <p14:tracePt t="80693" x="10615613" y="1304925"/>
          <p14:tracePt t="80703" x="10602913" y="1382713"/>
          <p14:tracePt t="80715" x="10590213" y="1524000"/>
          <p14:tracePt t="80733" x="10552113" y="1639888"/>
          <p14:tracePt t="80735" x="10539413" y="1692275"/>
          <p14:tracePt t="80752" x="10526713" y="1730375"/>
          <p14:tracePt t="80765" x="10526713" y="1770063"/>
          <p14:tracePt t="80783" x="10526713" y="1782763"/>
          <p14:tracePt t="80801" x="10539413" y="1795463"/>
          <p14:tracePt t="80815" x="10564813" y="1808163"/>
          <p14:tracePt t="80833" x="10590213" y="1846263"/>
          <p14:tracePt t="80835" x="10590213" y="1873250"/>
          <p14:tracePt t="80849" x="10590213" y="1936750"/>
          <p14:tracePt t="80866" x="10590213" y="1963738"/>
          <p14:tracePt t="81363" x="10590213" y="1976438"/>
          <p14:tracePt t="81672" x="10577513" y="1963738"/>
          <p14:tracePt t="81677" x="10577513" y="1936750"/>
          <p14:tracePt t="81683" x="10577513" y="1924050"/>
          <p14:tracePt t="81699" x="10577513" y="1911350"/>
          <p14:tracePt t="81716" x="10564813" y="1885950"/>
          <p14:tracePt t="81734" x="10564813" y="1808163"/>
          <p14:tracePt t="81749" x="10539413" y="1755775"/>
          <p14:tracePt t="81766" x="10499725" y="1665288"/>
          <p14:tracePt t="81783" x="10421938" y="1576388"/>
          <p14:tracePt t="81799" x="10267950" y="1433513"/>
          <p14:tracePt t="81816" x="10086975" y="1292225"/>
          <p14:tracePt t="81818" x="10009188" y="1239838"/>
          <p14:tracePt t="81833" x="9853613" y="1149350"/>
          <p14:tracePt t="81849" x="9764713" y="1111250"/>
          <p14:tracePt t="81867" x="9712325" y="1098550"/>
          <p14:tracePt t="81883" x="9659938" y="1084263"/>
          <p14:tracePt t="81899" x="9634538" y="1071563"/>
          <p14:tracePt t="81916" x="9544050" y="1071563"/>
          <p14:tracePt t="81918" x="9493250" y="1071563"/>
          <p14:tracePt t="81933" x="9440863" y="1071563"/>
          <p14:tracePt t="81935" x="9324975" y="1058863"/>
          <p14:tracePt t="81949" x="9131300" y="1046163"/>
          <p14:tracePt t="81966" x="8924925" y="1033463"/>
          <p14:tracePt t="81983" x="8704263" y="1008063"/>
          <p14:tracePt t="81999" x="8523288" y="993775"/>
          <p14:tracePt t="82016" x="8316913" y="993775"/>
          <p14:tracePt t="82033" x="8150225" y="1020763"/>
          <p14:tracePt t="82049" x="8032750" y="1046163"/>
          <p14:tracePt t="82066" x="7851775" y="1111250"/>
          <p14:tracePt t="82084" x="7775575" y="1123950"/>
          <p14:tracePt t="82099" x="7697788" y="1149350"/>
          <p14:tracePt t="82118" x="7594600" y="1201738"/>
          <p14:tracePt t="82133" x="7491413" y="1239838"/>
          <p14:tracePt t="82149" x="7439025" y="1277938"/>
          <p14:tracePt t="82166" x="7361238" y="1330325"/>
          <p14:tracePt t="82169" x="7335838" y="1330325"/>
          <p14:tracePt t="82183" x="7310438" y="1355725"/>
          <p14:tracePt t="82186" x="7270750" y="1382713"/>
          <p14:tracePt t="82203" x="7207250" y="1433513"/>
          <p14:tracePt t="82216" x="7154863" y="1485900"/>
          <p14:tracePt t="82235" x="7116763" y="1562100"/>
          <p14:tracePt t="82251" x="7089775" y="1614488"/>
          <p14:tracePt t="82266" x="7077075" y="1679575"/>
          <p14:tracePt t="82285" x="7064375" y="1755775"/>
          <p14:tracePt t="82287" x="7051675" y="1808163"/>
          <p14:tracePt t="82300" x="7038975" y="1949450"/>
          <p14:tracePt t="82316" x="7038975" y="2066925"/>
          <p14:tracePt t="82332" x="7026275" y="2247900"/>
          <p14:tracePt t="82349" x="7013575" y="2454275"/>
          <p14:tracePt t="82366" x="6973888" y="2738438"/>
          <p14:tracePt t="82383" x="6961188" y="2970213"/>
          <p14:tracePt t="82399" x="6948488" y="3216275"/>
          <p14:tracePt t="82416" x="6948488" y="3409950"/>
          <p14:tracePt t="82419" x="6935788" y="3487738"/>
          <p14:tracePt t="82434" x="6923088" y="3641725"/>
          <p14:tracePt t="82450" x="6896100" y="3771900"/>
          <p14:tracePt t="82466" x="6883400" y="3938588"/>
          <p14:tracePt t="82483" x="6870700" y="4146550"/>
          <p14:tracePt t="82499" x="6832600" y="4300538"/>
          <p14:tracePt t="82516" x="6819900" y="4391025"/>
          <p14:tracePt t="82533" x="6792913" y="4481513"/>
          <p14:tracePt t="82535" x="6792913" y="4546600"/>
          <p14:tracePt t="82550" x="6792913" y="4610100"/>
          <p14:tracePt t="82566" x="6792913" y="4740275"/>
          <p14:tracePt t="82583" x="6845300" y="4868863"/>
          <p14:tracePt t="82599" x="6948488" y="5024438"/>
          <p14:tracePt t="82619" x="7104063" y="5243513"/>
          <p14:tracePt t="82633" x="7142163" y="5295900"/>
          <p14:tracePt t="82649" x="7297738" y="5386388"/>
          <p14:tracePt t="82666" x="7451725" y="5462588"/>
          <p14:tracePt t="82670" x="7504113" y="5475288"/>
          <p14:tracePt t="82683" x="7685088" y="5527675"/>
          <p14:tracePt t="82700" x="7851775" y="5540375"/>
          <p14:tracePt t="82716" x="8045450" y="5553075"/>
          <p14:tracePt t="82734" x="8226425" y="5565775"/>
          <p14:tracePt t="82749" x="8407400" y="5565775"/>
          <p14:tracePt t="82766" x="8601075" y="5565775"/>
          <p14:tracePt t="82771" x="8691563" y="5565775"/>
          <p14:tracePt t="82785" x="8885238" y="5565775"/>
          <p14:tracePt t="82800" x="9028113" y="5540375"/>
          <p14:tracePt t="82816" x="9182100" y="5502275"/>
          <p14:tracePt t="82834" x="9285288" y="5437188"/>
          <p14:tracePt t="82849" x="9375775" y="5386388"/>
          <p14:tracePt t="82867" x="9493250" y="5295900"/>
          <p14:tracePt t="82883" x="9583738" y="5230813"/>
          <p14:tracePt t="82899" x="9712325" y="5140325"/>
          <p14:tracePt t="82916" x="9893300" y="4984750"/>
          <p14:tracePt t="82933" x="9971088" y="4921250"/>
          <p14:tracePt t="82949" x="10061575" y="4856163"/>
          <p14:tracePt t="82966" x="10164763" y="4791075"/>
          <p14:tracePt t="82984" x="10242550" y="4700588"/>
          <p14:tracePt t="83000" x="10293350" y="4649788"/>
          <p14:tracePt t="83002" x="10345738" y="4584700"/>
          <p14:tracePt t="83016" x="10383838" y="4546600"/>
          <p14:tracePt t="83020" x="10421938" y="4481513"/>
          <p14:tracePt t="83034" x="10512425" y="4378325"/>
          <p14:tracePt t="83053" x="10590213" y="4235450"/>
          <p14:tracePt t="83066" x="10655300" y="4119563"/>
          <p14:tracePt t="83083" x="10693400" y="4016375"/>
          <p14:tracePt t="83100" x="10720388" y="3913188"/>
          <p14:tracePt t="83119" x="10783888" y="3744913"/>
          <p14:tracePt t="83133" x="10783888" y="3719513"/>
          <p14:tracePt t="83149" x="10848975" y="3616325"/>
          <p14:tracePt t="83167" x="10861675" y="3538538"/>
          <p14:tracePt t="83183" x="10887075" y="3460750"/>
          <p14:tracePt t="83200" x="10887075" y="3384550"/>
          <p14:tracePt t="83216" x="10887075" y="3319463"/>
          <p14:tracePt t="83233" x="10899775" y="3254375"/>
          <p14:tracePt t="83250" x="10899775" y="3203575"/>
          <p14:tracePt t="83252" x="10899775" y="3189288"/>
          <p14:tracePt t="83266" x="10899775" y="3163888"/>
          <p14:tracePt t="83270" x="10899775" y="3113088"/>
          <p14:tracePt t="83286" x="10899775" y="3035300"/>
          <p14:tracePt t="83301" x="10899775" y="2957513"/>
          <p14:tracePt t="83316" x="10874375" y="2879725"/>
          <p14:tracePt t="83335" x="10796588" y="2776538"/>
          <p14:tracePt t="83350" x="10680700" y="2608263"/>
          <p14:tracePt t="83368" x="10552113" y="2441575"/>
          <p14:tracePt t="83370" x="10448925" y="2324100"/>
          <p14:tracePt t="83384" x="10293350" y="2170113"/>
          <p14:tracePt t="83400" x="10242550" y="2144713"/>
          <p14:tracePt t="83469" x="10152063" y="2144713"/>
          <p14:tracePt t="83477" x="10074275" y="2144713"/>
          <p14:tracePt t="83486" x="9958388" y="2144713"/>
          <p14:tracePt t="83500" x="9815513" y="2182813"/>
          <p14:tracePt t="83502" x="9750425" y="2195513"/>
          <p14:tracePt t="83516" x="9674225" y="2195513"/>
          <p14:tracePt t="83519" x="9596438" y="2195513"/>
          <p14:tracePt t="83534" x="9440863" y="2195513"/>
          <p14:tracePt t="83550" x="9259888" y="2170113"/>
          <p14:tracePt t="83567" x="9078913" y="2105025"/>
          <p14:tracePt t="83584" x="8963025" y="2054225"/>
          <p14:tracePt t="83600" x="8859838" y="2001838"/>
          <p14:tracePt t="83616" x="8640763" y="1911350"/>
          <p14:tracePt t="83619" x="8497888" y="1873250"/>
          <p14:tracePt t="83635" x="8226425" y="1730375"/>
          <p14:tracePt t="83650" x="8032750" y="1652588"/>
          <p14:tracePt t="83693" x="8020050" y="1589088"/>
          <p14:tracePt t="83699" x="8020050" y="1524000"/>
          <p14:tracePt t="83707" x="8020050" y="1355725"/>
          <p14:tracePt t="83716" x="8020050" y="1277938"/>
          <p14:tracePt t="83734" x="8007350" y="1071563"/>
          <p14:tracePt t="83750" x="8007350" y="930275"/>
          <p14:tracePt t="83766" x="7969250" y="749300"/>
          <p14:tracePt t="83785" x="7942263" y="555625"/>
          <p14:tracePt t="83786" x="7929563" y="465138"/>
          <p14:tracePt t="83800" x="7904163" y="361950"/>
          <p14:tracePt t="83817" x="7891463" y="155575"/>
          <p14:tracePt t="83819" x="7878763" y="52388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9F1A-E856-3A82-1AB2-1A362EE6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839"/>
          </a:xfrm>
        </p:spPr>
        <p:txBody>
          <a:bodyPr>
            <a:normAutofit/>
          </a:bodyPr>
          <a:lstStyle/>
          <a:p>
            <a:r>
              <a:rPr lang="es-MX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notas clínicas y definición de preguntas</a:t>
            </a:r>
            <a:endParaRPr lang="en-US" sz="6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ADA1F2-2C08-8687-91FF-59A500AC65C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78743"/>
          <a:ext cx="9143999" cy="398782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88514">
                  <a:extLst>
                    <a:ext uri="{9D8B030D-6E8A-4147-A177-3AD203B41FA5}">
                      <a16:colId xmlns:a16="http://schemas.microsoft.com/office/drawing/2014/main" val="3385970401"/>
                    </a:ext>
                  </a:extLst>
                </a:gridCol>
                <a:gridCol w="3122752">
                  <a:extLst>
                    <a:ext uri="{9D8B030D-6E8A-4147-A177-3AD203B41FA5}">
                      <a16:colId xmlns:a16="http://schemas.microsoft.com/office/drawing/2014/main" val="556468596"/>
                    </a:ext>
                  </a:extLst>
                </a:gridCol>
                <a:gridCol w="5432733">
                  <a:extLst>
                    <a:ext uri="{9D8B030D-6E8A-4147-A177-3AD203B41FA5}">
                      <a16:colId xmlns:a16="http://schemas.microsoft.com/office/drawing/2014/main" val="1069598212"/>
                    </a:ext>
                  </a:extLst>
                </a:gridCol>
              </a:tblGrid>
              <a:tr h="232245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No.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Tópicos en las notas clínicas</a:t>
                      </a: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Preguntas por tópico</a:t>
                      </a: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1922331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Datos del Paciente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 es la edad y género de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5797640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Antecedentes Médicos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 es el historial médico del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199880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Estado de Salud Actual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 es el motivo de consulta actual de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786540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Exploración Física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¿Qué se observa en la exploración física de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175481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Diagnóstico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¿Cuáles son los diagnósticos registrados para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675009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Plan de Tratamiento y Recomendaciones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¿Qué medidas higiénico-dietéticas y recomendaciones de educación en salud se le han proporcionado a la paciente?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752302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Tratamiento farmacológico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¿Qué medicamentos se han prescrito para el tratamiento de la paciente?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260987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Fecha de la Próxima Cita Médica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¿Cuándo está programada la próxima cita médica para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212084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Resultados de laboratorio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¿Cuáles son los resultados de laboratorio?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494900"/>
                  </a:ext>
                </a:extLst>
              </a:tr>
              <a:tr h="23224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Pronóstico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¿Cuál es la perspectiva de mejora para la paciente?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9938450"/>
                  </a:ext>
                </a:extLst>
              </a:tr>
              <a:tr h="67444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Referencias a Otros Servicios de Salud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¿Habrá una remisión a otros servicios médicos o especialistas para la paciente?</a:t>
                      </a:r>
                      <a:endParaRPr lang="en-US" sz="16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9395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4C55EA6-CF1C-CEAB-92D8-A0DA39DCA02D}"/>
              </a:ext>
            </a:extLst>
          </p:cNvPr>
          <p:cNvSpPr txBox="1"/>
          <p:nvPr/>
        </p:nvSpPr>
        <p:spPr>
          <a:xfrm>
            <a:off x="3046770" y="2162675"/>
            <a:ext cx="6098458" cy="25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 3.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Tópicos y preguntas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12"/>
    </mc:Choice>
    <mc:Fallback xmlns="">
      <p:transition spd="slow" advTm="62312"/>
    </mc:Fallback>
  </mc:AlternateContent>
  <p:extLst>
    <p:ext uri="{3A86A75C-4F4B-4683-9AE1-C65F6400EC91}">
      <p14:laserTraceLst xmlns:p14="http://schemas.microsoft.com/office/powerpoint/2010/main">
        <p14:tracePtLst>
          <p14:tracePt t="579" x="9453563" y="2338388"/>
          <p14:tracePt t="587" x="9453563" y="2351088"/>
          <p14:tracePt t="2166" x="9453563" y="2363788"/>
          <p14:tracePt t="2174" x="9453563" y="2427288"/>
          <p14:tracePt t="2185" x="9453563" y="2441575"/>
          <p14:tracePt t="2203" x="9453563" y="2454275"/>
          <p14:tracePt t="2220" x="9453563" y="2505075"/>
          <p14:tracePt t="2235" x="9440863" y="2517775"/>
          <p14:tracePt t="2252" x="9440863" y="2532063"/>
          <p14:tracePt t="2271" x="9428163" y="2544763"/>
          <p14:tracePt t="2285" x="9428163" y="2570163"/>
          <p14:tracePt t="2302" x="9428163" y="2582863"/>
          <p14:tracePt t="2323" x="9428163" y="2595563"/>
          <p14:tracePt t="2335" x="9428163" y="2608263"/>
          <p14:tracePt t="2352" x="9428163" y="2622550"/>
          <p14:tracePt t="2369" x="9428163" y="2647950"/>
          <p14:tracePt t="2386" x="9428163" y="2660650"/>
          <p14:tracePt t="2388" x="9415463" y="2686050"/>
          <p14:tracePt t="2402" x="9402763" y="2725738"/>
          <p14:tracePt t="2434" x="9402763" y="2738438"/>
          <p14:tracePt t="2446" x="9402763" y="2751138"/>
          <p14:tracePt t="2462" x="9390063" y="2751138"/>
          <p14:tracePt t="2472" x="9390063" y="2763838"/>
          <p14:tracePt t="2770" x="9390063" y="2738438"/>
          <p14:tracePt t="2783" x="9390063" y="2686050"/>
          <p14:tracePt t="2791" x="9390063" y="2635250"/>
          <p14:tracePt t="2803" x="9415463" y="2570163"/>
          <p14:tracePt t="2820" x="9415463" y="2505075"/>
          <p14:tracePt t="2836" x="9428163" y="2466975"/>
          <p14:tracePt t="2852" x="9428163" y="2454275"/>
          <p14:tracePt t="3606" x="9428163" y="2441575"/>
          <p14:tracePt t="3632" x="9415463" y="2441575"/>
          <p14:tracePt t="3642" x="9390063" y="2441575"/>
          <p14:tracePt t="3653" x="9375775" y="2454275"/>
          <p14:tracePt t="3669" x="9337675" y="2454275"/>
          <p14:tracePt t="3686" x="9299575" y="2466975"/>
          <p14:tracePt t="3703" x="9221788" y="2479675"/>
          <p14:tracePt t="3719" x="9053513" y="2544763"/>
          <p14:tracePt t="3736" x="8756650" y="2686050"/>
          <p14:tracePt t="3753" x="8523288" y="2801938"/>
          <p14:tracePt t="3769" x="8266113" y="2892425"/>
          <p14:tracePt t="3786" x="8188325" y="2919413"/>
          <p14:tracePt t="3803" x="8150225" y="2932113"/>
          <p14:tracePt t="3821" x="8110538" y="2944813"/>
          <p14:tracePt t="3836" x="7994650" y="3009900"/>
          <p14:tracePt t="3853" x="7878763" y="3035300"/>
          <p14:tracePt t="3856" x="7800975" y="3060700"/>
          <p14:tracePt t="3871" x="7748588" y="3073400"/>
          <p14:tracePt t="3873" x="7685088" y="3100388"/>
          <p14:tracePt t="3886" x="7645400" y="3125788"/>
          <p14:tracePt t="3903" x="7594600" y="3125788"/>
          <p14:tracePt t="3921" x="7542213" y="3151188"/>
          <p14:tracePt t="3936" x="7491413" y="3163888"/>
          <p14:tracePt t="3953" x="7478713" y="3189288"/>
          <p14:tracePt t="3970" x="7464425" y="3189288"/>
          <p14:tracePt t="3987" x="7439025" y="3203575"/>
          <p14:tracePt t="4003" x="7413625" y="3216275"/>
          <p14:tracePt t="4020" x="7348538" y="3241675"/>
          <p14:tracePt t="4037" x="7283450" y="3267075"/>
          <p14:tracePt t="4053" x="7219950" y="3279775"/>
          <p14:tracePt t="4071" x="7180263" y="3294063"/>
          <p14:tracePt t="4089" x="7167563" y="3294063"/>
          <p14:tracePt t="4155" x="7154863" y="3306763"/>
          <p14:tracePt t="5685" x="7142163" y="3306763"/>
          <p14:tracePt t="6011" x="7154863" y="3306763"/>
          <p14:tracePt t="6017" x="7167563" y="3306763"/>
          <p14:tracePt t="6026" x="7180263" y="3306763"/>
          <p14:tracePt t="11207" x="7207250" y="3306763"/>
          <p14:tracePt t="11214" x="7207250" y="3319463"/>
          <p14:tracePt t="11223" x="7219950" y="3357563"/>
          <p14:tracePt t="11239" x="7219950" y="3370263"/>
          <p14:tracePt t="11255" x="7232650" y="3397250"/>
          <p14:tracePt t="11273" x="7245350" y="3422650"/>
          <p14:tracePt t="11290" x="7245350" y="3448050"/>
          <p14:tracePt t="11305" x="7283450" y="3525838"/>
          <p14:tracePt t="11323" x="7310438" y="3563938"/>
          <p14:tracePt t="11339" x="7335838" y="3603625"/>
          <p14:tracePt t="11371" x="7373938" y="3641725"/>
          <p14:tracePt t="11419" x="7439025" y="3797300"/>
          <p14:tracePt t="11426" x="7451725" y="3875088"/>
          <p14:tracePt t="11439" x="7464425" y="3887788"/>
          <p14:tracePt t="11457" x="7464425" y="3925888"/>
          <p14:tracePt t="11458" x="7478713" y="3938588"/>
          <p14:tracePt t="11472" x="7478713" y="3965575"/>
          <p14:tracePt t="11491" x="7491413" y="3990975"/>
          <p14:tracePt t="11505" x="7491413" y="4003675"/>
          <p14:tracePt t="11592" x="7504113" y="4029075"/>
          <p14:tracePt t="11609" x="7504113" y="4041775"/>
          <p14:tracePt t="11629" x="7516813" y="4056063"/>
          <p14:tracePt t="11640" x="7529513" y="4068763"/>
          <p14:tracePt t="11661" x="7542213" y="4081463"/>
          <p14:tracePt t="11684" x="7542213" y="4094163"/>
          <p14:tracePt t="11694" x="7554913" y="4106863"/>
          <p14:tracePt t="11705" x="7554913" y="4119563"/>
          <p14:tracePt t="11723" x="7567613" y="4132263"/>
          <p14:tracePt t="11738" x="7581900" y="4159250"/>
          <p14:tracePt t="11755" x="7581900" y="4171950"/>
          <p14:tracePt t="11772" x="7581900" y="4184650"/>
          <p14:tracePt t="11789" x="7594600" y="4197350"/>
          <p14:tracePt t="11791" x="7594600" y="4210050"/>
          <p14:tracePt t="11806" x="7607300" y="4210050"/>
          <p14:tracePt t="11808" x="7607300" y="4222750"/>
          <p14:tracePt t="11881" x="7607300" y="4235450"/>
          <p14:tracePt t="11889" x="7620000" y="4235450"/>
          <p14:tracePt t="11896" x="7620000" y="4249738"/>
          <p14:tracePt t="11917" x="7632700" y="4275138"/>
          <p14:tracePt t="11944" x="7632700" y="4287838"/>
          <p14:tracePt t="11961" x="7632700" y="4300538"/>
          <p14:tracePt t="11969" x="7632700" y="4313238"/>
          <p14:tracePt t="11976" x="7645400" y="4325938"/>
          <p14:tracePt t="11990" x="7658100" y="4352925"/>
          <p14:tracePt t="12010" x="7672388" y="4365625"/>
          <p14:tracePt t="12029" x="7685088" y="4391025"/>
          <p14:tracePt t="12087" x="7697788" y="4403725"/>
          <p14:tracePt t="12102" x="7710488" y="4430713"/>
          <p14:tracePt t="12119" x="7723188" y="4430713"/>
          <p14:tracePt t="12134" x="7735888" y="4456113"/>
          <p14:tracePt t="12304" x="7723188" y="4456113"/>
          <p14:tracePt t="13452" x="7710488" y="4456113"/>
          <p14:tracePt t="14252" x="7710488" y="4468813"/>
          <p14:tracePt t="14409" x="7710488" y="4494213"/>
          <p14:tracePt t="14425" x="7710488" y="4506913"/>
          <p14:tracePt t="14442" x="7710488" y="4533900"/>
          <p14:tracePt t="14448" x="7710488" y="4546600"/>
          <p14:tracePt t="14456" x="7710488" y="4559300"/>
          <p14:tracePt t="14473" x="7723188" y="4597400"/>
          <p14:tracePt t="14489" x="7735888" y="4649788"/>
          <p14:tracePt t="14508" x="7735888" y="4700588"/>
          <p14:tracePt t="14523" x="7735888" y="4740275"/>
          <p14:tracePt t="14540" x="7761288" y="4778375"/>
          <p14:tracePt t="14557" x="7761288" y="4818063"/>
          <p14:tracePt t="14573" x="7761288" y="4843463"/>
          <p14:tracePt t="14590" x="7775575" y="4868863"/>
          <p14:tracePt t="14606" x="7788275" y="4881563"/>
          <p14:tracePt t="14624" x="7788275" y="4908550"/>
          <p14:tracePt t="14701" x="7800975" y="4921250"/>
          <p14:tracePt t="14711" x="7826375" y="4946650"/>
          <p14:tracePt t="14718" x="7866063" y="4959350"/>
          <p14:tracePt t="14727" x="7956550" y="4984750"/>
          <p14:tracePt t="14740" x="8085138" y="4984750"/>
          <p14:tracePt t="14756" x="8304213" y="5011738"/>
          <p14:tracePt t="14773" x="8613775" y="5037138"/>
          <p14:tracePt t="14790" x="8912225" y="5062538"/>
          <p14:tracePt t="14806" x="9156700" y="5062538"/>
          <p14:tracePt t="14823" x="9337675" y="5062538"/>
          <p14:tracePt t="14840" x="9480550" y="5075238"/>
          <p14:tracePt t="14856" x="9583738" y="5075238"/>
          <p14:tracePt t="14873" x="9659938" y="5075238"/>
          <p14:tracePt t="14890" x="9686925" y="5075238"/>
          <p14:tracePt t="14906" x="9712325" y="5075238"/>
          <p14:tracePt t="14923" x="9737725" y="5075238"/>
          <p14:tracePt t="14940" x="9764713" y="5075238"/>
          <p14:tracePt t="14958" x="9815513" y="5075238"/>
          <p14:tracePt t="14960" x="9840913" y="5075238"/>
          <p14:tracePt t="14973" x="9918700" y="5075238"/>
          <p14:tracePt t="14976" x="9944100" y="5075238"/>
          <p14:tracePt t="14990" x="9971088" y="5087938"/>
          <p14:tracePt t="14992" x="10009188" y="5087938"/>
          <p14:tracePt t="15009" x="10074275" y="5102225"/>
          <p14:tracePt t="15023" x="10099675" y="5102225"/>
          <p14:tracePt t="15042" x="10125075" y="5102225"/>
          <p14:tracePt t="15056" x="10152063" y="5102225"/>
          <p14:tracePt t="15073" x="10164763" y="5102225"/>
          <p14:tracePt t="15111" x="10177463" y="5102225"/>
          <p14:tracePt t="15118" x="10190163" y="5102225"/>
          <p14:tracePt t="15126" x="10202863" y="5102225"/>
          <p14:tracePt t="15140" x="10242550" y="5102225"/>
          <p14:tracePt t="15159" x="10293350" y="5102225"/>
          <p14:tracePt t="15173" x="10358438" y="5114925"/>
          <p14:tracePt t="15190" x="10396538" y="5114925"/>
          <p14:tracePt t="15206" x="10409238" y="5114925"/>
          <p14:tracePt t="15223" x="10421938" y="5114925"/>
          <p14:tracePt t="15241" x="10474325" y="5127625"/>
          <p14:tracePt t="15258" x="10499725" y="5127625"/>
          <p14:tracePt t="15273" x="10590213" y="5153025"/>
          <p14:tracePt t="15276" x="10629900" y="5153025"/>
          <p14:tracePt t="15291" x="10733088" y="5165725"/>
          <p14:tracePt t="15307" x="10783888" y="5165725"/>
          <p14:tracePt t="15323" x="10809288" y="5165725"/>
          <p14:tracePt t="15341" x="10823575" y="5165725"/>
          <p14:tracePt t="15362" x="10848975" y="5165725"/>
          <p14:tracePt t="15382" x="10874375" y="5165725"/>
          <p14:tracePt t="15399" x="10887075" y="5165725"/>
          <p14:tracePt t="15409" x="10899775" y="5165725"/>
          <p14:tracePt t="15423" x="10914063" y="5165725"/>
          <p14:tracePt t="15441" x="10926763" y="5165725"/>
          <p14:tracePt t="15566" x="10939463" y="5165725"/>
          <p14:tracePt t="15582" x="10964863" y="5165725"/>
          <p14:tracePt t="15591" x="10977563" y="5165725"/>
          <p14:tracePt t="15611" x="10990263" y="5165725"/>
          <p14:tracePt t="15622" x="11004550" y="5165725"/>
          <p14:tracePt t="15630" x="11017250" y="5165725"/>
          <p14:tracePt t="15646" x="11029950" y="5165725"/>
          <p14:tracePt t="15656" x="11042650" y="5165725"/>
          <p14:tracePt t="15675" x="11055350" y="5165725"/>
          <p14:tracePt t="15694" x="11055350" y="5153025"/>
          <p14:tracePt t="15719" x="11068050" y="5140325"/>
          <p14:tracePt t="15874" x="11080750" y="5140325"/>
          <p14:tracePt t="15882" x="11093450" y="5140325"/>
          <p14:tracePt t="15914" x="11120438" y="5127625"/>
          <p14:tracePt t="15939" x="11133138" y="5127625"/>
          <p14:tracePt t="15946" x="11145838" y="5114925"/>
          <p14:tracePt t="15957" x="11158538" y="5102225"/>
          <p14:tracePt t="15974" x="11183938" y="5087938"/>
          <p14:tracePt t="15990" x="11198225" y="5075238"/>
          <p14:tracePt t="16011" x="11236325" y="5062538"/>
          <p14:tracePt t="16024" x="11288713" y="5037138"/>
          <p14:tracePt t="16041" x="11364913" y="5011738"/>
          <p14:tracePt t="16057" x="11430000" y="4984750"/>
          <p14:tracePt t="16074" x="11482388" y="4972050"/>
          <p14:tracePt t="16092" x="11507788" y="4959350"/>
          <p14:tracePt t="16093" x="11520488" y="4933950"/>
          <p14:tracePt t="16107" x="11545888" y="4933950"/>
          <p14:tracePt t="16124" x="11558588" y="4921250"/>
          <p14:tracePt t="16571" x="11571288" y="4921250"/>
          <p14:tracePt t="17152" x="11558588" y="4921250"/>
          <p14:tracePt t="17171" x="11545888" y="4921250"/>
          <p14:tracePt t="17674" x="11533188" y="4921250"/>
          <p14:tracePt t="18236" x="11533188" y="4908550"/>
          <p14:tracePt t="18244" x="11533188" y="4894263"/>
          <p14:tracePt t="18292" x="11533188" y="4881563"/>
          <p14:tracePt t="18394" x="11533188" y="4868863"/>
          <p14:tracePt t="18402" x="11533188" y="4856163"/>
          <p14:tracePt t="18411" x="11533188" y="4843463"/>
          <p14:tracePt t="18424" x="11520488" y="4843463"/>
          <p14:tracePt t="18469" x="11520488" y="4830763"/>
          <p14:tracePt t="18484" x="11520488" y="4818063"/>
          <p14:tracePt t="18493" x="11520488" y="4803775"/>
          <p14:tracePt t="18500" x="11520488" y="4791075"/>
          <p14:tracePt t="18516" x="11507788" y="4778375"/>
          <p14:tracePt t="18531" x="11507788" y="4765675"/>
          <p14:tracePt t="18543" x="11507788" y="4752975"/>
          <p14:tracePt t="18558" x="11507788" y="4727575"/>
          <p14:tracePt t="18574" x="11507788" y="4713288"/>
          <p14:tracePt t="18591" x="11507788" y="4700588"/>
          <p14:tracePt t="18608" x="11507788" y="4675188"/>
          <p14:tracePt t="18610" x="11507788" y="4662488"/>
          <p14:tracePt t="18702" x="11507788" y="4637088"/>
          <p14:tracePt t="18712" x="11495088" y="4610100"/>
          <p14:tracePt t="18718" x="11482388" y="4584700"/>
          <p14:tracePt t="18727" x="11468100" y="4533900"/>
          <p14:tracePt t="18743" x="11468100" y="4494213"/>
          <p14:tracePt t="18744" x="11455400" y="4468813"/>
          <p14:tracePt t="18758" x="11455400" y="4443413"/>
          <p14:tracePt t="18761" x="11442700" y="4430713"/>
          <p14:tracePt t="18774" x="11442700" y="4391025"/>
          <p14:tracePt t="18793" x="11442700" y="4365625"/>
          <p14:tracePt t="18811" x="11442700" y="4340225"/>
          <p14:tracePt t="19162" x="11442700" y="4325938"/>
          <p14:tracePt t="19179" x="11468100" y="4340225"/>
          <p14:tracePt t="19186" x="11507788" y="4378325"/>
          <p14:tracePt t="19195" x="11585575" y="4430713"/>
          <p14:tracePt t="19208" x="11623675" y="4443413"/>
          <p14:tracePt t="19224" x="11649075" y="4456113"/>
          <p14:tracePt t="19313" x="11649075" y="4468813"/>
          <p14:tracePt t="19320" x="11636375" y="4481513"/>
          <p14:tracePt t="19327" x="11520488" y="4572000"/>
          <p14:tracePt t="19343" x="11404600" y="4649788"/>
          <p14:tracePt t="19344" x="11261725" y="4740275"/>
          <p14:tracePt t="19361" x="10977563" y="4959350"/>
          <p14:tracePt t="19375" x="10267950" y="5359400"/>
          <p14:tracePt t="19393" x="9402763" y="5876925"/>
          <p14:tracePt t="19409" x="8678863" y="6264275"/>
          <p14:tracePt t="19424" x="8304213" y="6470650"/>
          <p14:tracePt t="19442" x="8201025" y="6508750"/>
          <p14:tracePt t="19458" x="8188325" y="6521450"/>
          <p14:tracePt t="19475" x="8162925" y="6535738"/>
          <p14:tracePt t="19493" x="8150225" y="6535738"/>
          <p14:tracePt t="19508" x="8110538" y="6535738"/>
          <p14:tracePt t="19524" x="7956550" y="6496050"/>
          <p14:tracePt t="19542" x="7710488" y="6367463"/>
          <p14:tracePt t="19558" x="7451725" y="6211888"/>
          <p14:tracePt t="19574" x="7194550" y="6083300"/>
          <p14:tracePt t="19591" x="7013575" y="6070600"/>
          <p14:tracePt t="19611" x="6883400" y="6070600"/>
          <p14:tracePt t="19624" x="6780213" y="6057900"/>
          <p14:tracePt t="19641" x="6716713" y="6057900"/>
          <p14:tracePt t="19658" x="6611938" y="6057900"/>
          <p14:tracePt t="19675" x="6457950" y="6057900"/>
          <p14:tracePt t="19692" x="6237288" y="6057900"/>
          <p14:tracePt t="19707" x="5992813" y="6057900"/>
          <p14:tracePt t="19725" x="5799138" y="6005513"/>
          <p14:tracePt t="19742" x="5734050" y="5992813"/>
          <p14:tracePt t="19758" x="5721350" y="5992813"/>
          <p14:tracePt t="19789" x="5721350" y="5980113"/>
          <p14:tracePt t="19796" x="5695950" y="5980113"/>
          <p14:tracePt t="19808" x="5670550" y="5967413"/>
          <p14:tracePt t="19825" x="5618163" y="5940425"/>
          <p14:tracePt t="19843" x="5605463" y="5927725"/>
          <p14:tracePt t="19919" x="5580063" y="5927725"/>
          <p14:tracePt t="19926" x="5527675" y="5927725"/>
          <p14:tracePt t="19942" x="5462588" y="5927725"/>
          <p14:tracePt t="19944" x="5399088" y="5927725"/>
          <p14:tracePt t="19958" x="5372100" y="5927725"/>
          <p14:tracePt t="19975" x="5281613" y="5954713"/>
          <p14:tracePt t="19993" x="5205413" y="5992813"/>
          <p14:tracePt t="19994" x="5140325" y="6030913"/>
          <p14:tracePt t="20011" x="5024438" y="6070600"/>
          <p14:tracePt t="20025" x="4868863" y="6134100"/>
          <p14:tracePt t="20043" x="4818063" y="6161088"/>
          <p14:tracePt t="20044" x="4752975" y="6173788"/>
          <p14:tracePt t="20058" x="4624388" y="6224588"/>
          <p14:tracePt t="20075" x="4559300" y="6237288"/>
          <p14:tracePt t="20094" x="4559300" y="6251575"/>
          <p14:tracePt t="20118" x="4559300" y="6264275"/>
          <p14:tracePt t="20127" x="4637088" y="6264275"/>
          <p14:tracePt t="20143" x="4972050" y="6289675"/>
          <p14:tracePt t="20158" x="5553075" y="6405563"/>
          <p14:tracePt t="20175" x="5992813" y="6483350"/>
          <p14:tracePt t="20192" x="6148388" y="6483350"/>
          <p14:tracePt t="20282" x="6148388" y="6457950"/>
          <p14:tracePt t="20294" x="6148388" y="6445250"/>
          <p14:tracePt t="20311" x="6148388" y="6418263"/>
          <p14:tracePt t="20330" x="6148388" y="6405563"/>
          <p14:tracePt t="20350" x="6148388" y="6392863"/>
          <p14:tracePt t="20364" x="6148388" y="6380163"/>
          <p14:tracePt t="20409" x="6148388" y="6367463"/>
          <p14:tracePt t="20416" x="6148388" y="6342063"/>
          <p14:tracePt t="20425" x="6134100" y="6342063"/>
          <p14:tracePt t="20442" x="6083300" y="6327775"/>
          <p14:tracePt t="20458" x="6005513" y="6327775"/>
          <p14:tracePt t="20475" x="5915025" y="6315075"/>
          <p14:tracePt t="20492" x="5824538" y="6315075"/>
          <p14:tracePt t="20509" x="5721350" y="6315075"/>
          <p14:tracePt t="20525" x="5656263" y="6315075"/>
          <p14:tracePt t="20542" x="5592763" y="6315075"/>
          <p14:tracePt t="20544" x="5527675" y="6315075"/>
          <p14:tracePt t="20559" x="5462588" y="6315075"/>
          <p14:tracePt t="20575" x="5359400" y="6302375"/>
          <p14:tracePt t="20595" x="5295900" y="6276975"/>
          <p14:tracePt t="20596" x="5268913" y="6237288"/>
          <p14:tracePt t="20609" x="5192713" y="6224588"/>
          <p14:tracePt t="20625" x="5062538" y="6161088"/>
          <p14:tracePt t="20643" x="4881563" y="6134100"/>
          <p14:tracePt t="20644" x="4778375" y="6121400"/>
          <p14:tracePt t="20659" x="4649788" y="6083300"/>
          <p14:tracePt t="20677" x="4546600" y="6043613"/>
          <p14:tracePt t="20692" x="4481513" y="6043613"/>
          <p14:tracePt t="20708" x="4403725" y="6018213"/>
          <p14:tracePt t="20725" x="4340225" y="6005513"/>
          <p14:tracePt t="20742" x="4275138" y="5967413"/>
          <p14:tracePt t="20761" x="4119563" y="5927725"/>
          <p14:tracePt t="20775" x="4041775" y="5915025"/>
          <p14:tracePt t="20778" x="3978275" y="5902325"/>
          <p14:tracePt t="20792" x="3887788" y="5889625"/>
          <p14:tracePt t="20794" x="3810000" y="5889625"/>
          <p14:tracePt t="20811" x="3668713" y="5837238"/>
          <p14:tracePt t="20825" x="3525838" y="5799138"/>
          <p14:tracePt t="20841" x="3357563" y="5773738"/>
          <p14:tracePt t="20859" x="3279775" y="5773738"/>
          <p14:tracePt t="20875" x="3176588" y="5759450"/>
          <p14:tracePt t="20892" x="2932113" y="5773738"/>
          <p14:tracePt t="20912" x="2738438" y="5799138"/>
          <p14:tracePt t="20926" x="2517775" y="5876925"/>
          <p14:tracePt t="20942" x="2363788" y="5889625"/>
          <p14:tracePt t="20958" x="2286000" y="5902325"/>
          <p14:tracePt t="20975" x="2220913" y="5915025"/>
          <p14:tracePt t="20992" x="2117725" y="5954713"/>
          <p14:tracePt t="21009" x="1949450" y="5967413"/>
          <p14:tracePt t="21025" x="1795463" y="5980113"/>
          <p14:tracePt t="21028" x="1704975" y="5980113"/>
          <p14:tracePt t="21043" x="1589088" y="5980113"/>
          <p14:tracePt t="21059" x="1498600" y="5980113"/>
          <p14:tracePt t="21075" x="1420813" y="5980113"/>
          <p14:tracePt t="21093" x="1343025" y="5980113"/>
          <p14:tracePt t="21110" x="1304925" y="5992813"/>
          <p14:tracePt t="21126" x="1252538" y="6005513"/>
          <p14:tracePt t="21128" x="1227138" y="6005513"/>
          <p14:tracePt t="21143" x="1201738" y="6018213"/>
          <p14:tracePt t="21162" x="1187450" y="6018213"/>
          <p14:tracePt t="21180" x="1174750" y="6043613"/>
          <p14:tracePt t="21192" x="1162050" y="6057900"/>
          <p14:tracePt t="21209" x="1149350" y="6070600"/>
          <p14:tracePt t="21225" x="1136650" y="6070600"/>
          <p14:tracePt t="21243" x="1123950" y="6096000"/>
          <p14:tracePt t="21258" x="1111250" y="6121400"/>
          <p14:tracePt t="21275" x="1098550" y="6148388"/>
          <p14:tracePt t="21280" x="1098550" y="6161088"/>
          <p14:tracePt t="21292" x="1098550" y="6199188"/>
          <p14:tracePt t="21294" x="1098550" y="6224588"/>
          <p14:tracePt t="21309" x="1098550" y="6251575"/>
          <p14:tracePt t="21325" x="1098550" y="6302375"/>
          <p14:tracePt t="21330" x="1098550" y="6354763"/>
          <p14:tracePt t="21343" x="1214438" y="6432550"/>
          <p14:tracePt t="21360" x="1395413" y="6521450"/>
          <p14:tracePt t="21375" x="1485900" y="6561138"/>
          <p14:tracePt t="21380" x="1614488" y="6599238"/>
          <p14:tracePt t="21392" x="1692275" y="6611938"/>
          <p14:tracePt t="21395" x="1755775" y="6626225"/>
          <p14:tracePt t="21409" x="1885950" y="6638925"/>
          <p14:tracePt t="21426" x="1911350" y="6651625"/>
          <p14:tracePt t="21428" x="1949450" y="6651625"/>
          <p14:tracePt t="21443" x="2039938" y="6651625"/>
          <p14:tracePt t="21459" x="2170113" y="6651625"/>
          <p14:tracePt t="21475" x="2324100" y="6651625"/>
          <p14:tracePt t="21492" x="2454275" y="6651625"/>
          <p14:tracePt t="21508" x="2595563" y="6626225"/>
          <p14:tracePt t="21526" x="2698750" y="6626225"/>
          <p14:tracePt t="21542" x="2801938" y="6599238"/>
          <p14:tracePt t="21561" x="2906713" y="6599238"/>
          <p14:tracePt t="21575" x="2995613" y="6599238"/>
          <p14:tracePt t="21593" x="3113088" y="6599238"/>
          <p14:tracePt t="21609" x="3254375" y="6599238"/>
          <p14:tracePt t="21626" x="3473450" y="6599238"/>
          <p14:tracePt t="21642" x="3719513" y="6599238"/>
          <p14:tracePt t="21659" x="3925888" y="6599238"/>
          <p14:tracePt t="21676" x="4159250" y="6599238"/>
          <p14:tracePt t="21692" x="4403725" y="6599238"/>
          <p14:tracePt t="21711" x="4803775" y="6599238"/>
          <p14:tracePt t="21726" x="5295900" y="6599238"/>
          <p14:tracePt t="21742" x="5618163" y="6599238"/>
          <p14:tracePt t="21758" x="5799138" y="6599238"/>
          <p14:tracePt t="21776" x="5837238" y="6586538"/>
          <p14:tracePt t="21792" x="5864225" y="6573838"/>
          <p14:tracePt t="21808" x="5876925" y="6573838"/>
          <p14:tracePt t="21825" x="5915025" y="6561138"/>
          <p14:tracePt t="21843" x="5980113" y="6521450"/>
          <p14:tracePt t="21860" x="6018213" y="6521450"/>
          <p14:tracePt t="21875" x="6030913" y="6508750"/>
          <p14:tracePt t="21982" x="6030913" y="6496050"/>
          <p14:tracePt t="21989" x="6018213" y="6483350"/>
          <p14:tracePt t="21997" x="5980113" y="6445250"/>
          <p14:tracePt t="22009" x="5954713" y="6432550"/>
          <p14:tracePt t="22026" x="5902325" y="6392863"/>
          <p14:tracePt t="22043" x="5811838" y="6342063"/>
          <p14:tracePt t="22060" x="5786438" y="6315075"/>
          <p14:tracePt t="22075" x="5759450" y="6302375"/>
          <p14:tracePt t="22092" x="5734050" y="6302375"/>
          <p14:tracePt t="22111" x="5683250" y="6302375"/>
          <p14:tracePt t="22113" x="5670550" y="6302375"/>
          <p14:tracePt t="22125" x="5643563" y="6276975"/>
          <p14:tracePt t="22143" x="5527675" y="6251575"/>
          <p14:tracePt t="22160" x="5359400" y="6211888"/>
          <p14:tracePt t="22162" x="5230813" y="6199188"/>
          <p14:tracePt t="22175" x="5140325" y="6186488"/>
          <p14:tracePt t="22192" x="4921250" y="6148388"/>
          <p14:tracePt t="22209" x="4765675" y="6121400"/>
          <p14:tracePt t="22210" x="4675188" y="6108700"/>
          <p14:tracePt t="22226" x="4584700" y="6108700"/>
          <p14:tracePt t="22228" x="4494213" y="6096000"/>
          <p14:tracePt t="22243" x="4416425" y="6083300"/>
          <p14:tracePt t="22260" x="4313238" y="6070600"/>
          <p14:tracePt t="22275" x="4132263" y="6070600"/>
          <p14:tracePt t="22278" x="4029075" y="6070600"/>
          <p14:tracePt t="22292" x="3913188" y="6043613"/>
          <p14:tracePt t="22308" x="3732213" y="6043613"/>
          <p14:tracePt t="22310" x="3654425" y="6043613"/>
          <p14:tracePt t="22326" x="3590925" y="6043613"/>
          <p14:tracePt t="22328" x="3551238" y="6043613"/>
          <p14:tracePt t="22343" x="3500438" y="6043613"/>
          <p14:tracePt t="22361" x="3384550" y="6043613"/>
          <p14:tracePt t="22376" x="3332163" y="6043613"/>
          <p14:tracePt t="22378" x="3294063" y="6043613"/>
          <p14:tracePt t="22393" x="3163888" y="6043613"/>
          <p14:tracePt t="22412" x="3035300" y="6043613"/>
          <p14:tracePt t="22426" x="2982913" y="6043613"/>
          <p14:tracePt t="22429" x="2906713" y="6043613"/>
          <p14:tracePt t="22443" x="2738438" y="6043613"/>
          <p14:tracePt t="22460" x="2622550" y="6043613"/>
          <p14:tracePt t="22476" x="2582863" y="6043613"/>
          <p14:tracePt t="22478" x="2532063" y="6043613"/>
          <p14:tracePt t="22493" x="2427288" y="6043613"/>
          <p14:tracePt t="22509" x="2363788" y="6043613"/>
          <p14:tracePt t="22527" x="2286000" y="6043613"/>
          <p14:tracePt t="22543" x="2208213" y="6043613"/>
          <p14:tracePt t="22559" x="2066925" y="6043613"/>
          <p14:tracePt t="22576" x="1911350" y="6030913"/>
          <p14:tracePt t="22593" x="1795463" y="5992813"/>
          <p14:tracePt t="22609" x="1717675" y="5992813"/>
          <p14:tracePt t="22610" x="1692275" y="5992813"/>
          <p14:tracePt t="22626" x="1639888" y="5992813"/>
          <p14:tracePt t="22642" x="1601788" y="5992813"/>
          <p14:tracePt t="22659" x="1549400" y="5992813"/>
          <p14:tracePt t="22660" x="1524000" y="5992813"/>
          <p14:tracePt t="22676" x="1498600" y="5992813"/>
          <p14:tracePt t="22692" x="1471613" y="5992813"/>
          <p14:tracePt t="22709" x="1433513" y="5992813"/>
          <p14:tracePt t="22726" x="1368425" y="5992813"/>
          <p14:tracePt t="22743" x="1317625" y="6030913"/>
          <p14:tracePt t="22759" x="1239838" y="6030913"/>
          <p14:tracePt t="22776" x="1174750" y="6043613"/>
          <p14:tracePt t="22793" x="1136650" y="6057900"/>
          <p14:tracePt t="22809" x="1123950" y="6070600"/>
          <p14:tracePt t="22825" x="1111250" y="6134100"/>
          <p14:tracePt t="22843" x="1111250" y="6276975"/>
          <p14:tracePt t="22859" x="1123950" y="6380163"/>
          <p14:tracePt t="22876" x="1136650" y="6432550"/>
          <p14:tracePt t="22893" x="1149350" y="6457950"/>
          <p14:tracePt t="22911" x="1187450" y="6483350"/>
          <p14:tracePt t="22912" x="1214438" y="6483350"/>
          <p14:tracePt t="22926" x="1265238" y="6483350"/>
          <p14:tracePt t="22929" x="1317625" y="6496050"/>
          <p14:tracePt t="22943" x="1368425" y="6496050"/>
          <p14:tracePt t="22960" x="1498600" y="6496050"/>
          <p14:tracePt t="22962" x="1589088" y="6496050"/>
          <p14:tracePt t="22977" x="1692275" y="6496050"/>
          <p14:tracePt t="22981" x="1808163" y="6508750"/>
          <p14:tracePt t="22993" x="2066925" y="6508750"/>
          <p14:tracePt t="23010" x="2157413" y="6508750"/>
          <p14:tracePt t="23012" x="2286000" y="6508750"/>
          <p14:tracePt t="23026" x="2441575" y="6508750"/>
          <p14:tracePt t="23029" x="2595563" y="6548438"/>
          <p14:tracePt t="23043" x="2828925" y="6548438"/>
          <p14:tracePt t="23059" x="2879725" y="6548438"/>
          <p14:tracePt t="23060" x="2957513" y="6548438"/>
          <p14:tracePt t="23076" x="3009900" y="6548438"/>
          <p14:tracePt t="23078" x="3060700" y="6548438"/>
          <p14:tracePt t="23092" x="3163888" y="6521450"/>
          <p14:tracePt t="23109" x="3435350" y="6432550"/>
          <p14:tracePt t="23126" x="4119563" y="6315075"/>
          <p14:tracePt t="23143" x="5218113" y="6302375"/>
          <p14:tracePt t="23159" x="5386388" y="6302375"/>
          <p14:tracePt t="23176" x="5683250" y="6264275"/>
          <p14:tracePt t="23202" x="5708650" y="6237288"/>
          <p14:tracePt t="23246" x="6043613" y="6030913"/>
          <p14:tracePt t="23254" x="7904163" y="4972050"/>
          <p14:tracePt t="23264" x="8278813" y="4803775"/>
          <p14:tracePt t="23276" x="8678863" y="4649788"/>
          <p14:tracePt t="23293" x="9028113" y="4519613"/>
          <p14:tracePt t="23312" x="10318750" y="4003675"/>
          <p14:tracePt t="23326" x="10629900" y="3822700"/>
          <p14:tracePt t="23344" x="10914063" y="3694113"/>
          <p14:tracePt t="23361" x="10990263" y="3681413"/>
          <p14:tracePt t="23376" x="11080750" y="3681413"/>
          <p14:tracePt t="23392" x="11120438" y="3681413"/>
          <p14:tracePt t="23410" x="11377613" y="3641725"/>
          <p14:tracePt t="23412" x="11417300" y="3641725"/>
          <p14:tracePt t="23712" x="11442700" y="3641725"/>
          <p14:tracePt t="23720" x="11545888" y="3654425"/>
          <p14:tracePt t="23730" x="11676063" y="3694113"/>
          <p14:tracePt t="23743" x="11869738" y="3732213"/>
          <p14:tracePt t="23746" x="12179300" y="3784600"/>
          <p14:tracePt t="24038" x="11882438" y="4378325"/>
          <p14:tracePt t="24046" x="11610975" y="4340225"/>
          <p14:tracePt t="24061" x="11352213" y="4300538"/>
          <p14:tracePt t="24077" x="10861675" y="4235450"/>
          <p14:tracePt t="24093" x="10152063" y="4159250"/>
          <p14:tracePt t="24109" x="9815513" y="4132263"/>
          <p14:tracePt t="24126" x="9569450" y="4094163"/>
          <p14:tracePt t="24143" x="9337675" y="4016375"/>
          <p14:tracePt t="24159" x="9078913" y="3938588"/>
          <p14:tracePt t="24175" x="8769350" y="3835400"/>
          <p14:tracePt t="24193" x="8537575" y="3757613"/>
          <p14:tracePt t="24209" x="8201025" y="3551238"/>
          <p14:tracePt t="24226" x="7658100" y="3241675"/>
          <p14:tracePt t="24243" x="7180263" y="3009900"/>
          <p14:tracePt t="24259" x="6845300" y="2854325"/>
          <p14:tracePt t="24276" x="6677025" y="2751138"/>
          <p14:tracePt t="24293" x="6548438" y="2660650"/>
          <p14:tracePt t="24311" x="6392863" y="2570163"/>
          <p14:tracePt t="24326" x="6199188" y="2492375"/>
          <p14:tracePt t="24343" x="5927725" y="2389188"/>
          <p14:tracePt t="24362" x="5695950" y="2338388"/>
          <p14:tracePt t="24376" x="5424488" y="2273300"/>
          <p14:tracePt t="24393" x="5165725" y="2195513"/>
          <p14:tracePt t="24411" x="5037138" y="2182813"/>
          <p14:tracePt t="24429" x="4946650" y="2170113"/>
          <p14:tracePt t="24431" x="4921250" y="2170113"/>
          <p14:tracePt t="24443" x="4894263" y="2157413"/>
          <p14:tracePt t="24461" x="4843463" y="2144713"/>
          <p14:tracePt t="24476" x="4830763" y="2144713"/>
          <p14:tracePt t="27042" x="4818063" y="2144713"/>
          <p14:tracePt t="27052" x="4856163" y="2144713"/>
          <p14:tracePt t="27063" x="4908550" y="2144713"/>
          <p14:tracePt t="27077" x="4984750" y="2144713"/>
          <p14:tracePt t="27079" x="5062538" y="2144713"/>
          <p14:tracePt t="27095" x="5153025" y="2144713"/>
          <p14:tracePt t="27110" x="5308600" y="2157413"/>
          <p14:tracePt t="27129" x="5372100" y="2157413"/>
          <p14:tracePt t="27131" x="5386388" y="2170113"/>
          <p14:tracePt t="27144" x="5399088" y="2170113"/>
          <p14:tracePt t="35929" x="5399088" y="2182813"/>
          <p14:tracePt t="35939" x="5399088" y="2208213"/>
          <p14:tracePt t="35980" x="5399088" y="2220913"/>
          <p14:tracePt t="35999" x="5399088" y="2233613"/>
          <p14:tracePt t="36224" x="5399088" y="2247900"/>
          <p14:tracePt t="36346" x="5399088" y="2273300"/>
          <p14:tracePt t="36374" x="5399088" y="2286000"/>
          <p14:tracePt t="36426" x="5399088" y="2311400"/>
          <p14:tracePt t="36434" x="5399088" y="2324100"/>
          <p14:tracePt t="36447" x="5399088" y="2338388"/>
          <p14:tracePt t="36464" x="5437188" y="2389188"/>
          <p14:tracePt t="36482" x="5462588" y="2466975"/>
          <p14:tracePt t="36484" x="5475288" y="2517775"/>
          <p14:tracePt t="36498" x="5502275" y="2544763"/>
          <p14:tracePt t="36519" x="5514975" y="2635250"/>
          <p14:tracePt t="36531" x="5527675" y="2647950"/>
          <p14:tracePt t="36550" x="5540375" y="2698750"/>
          <p14:tracePt t="36552" x="5540375" y="2711450"/>
          <p14:tracePt t="36565" x="5540375" y="2738438"/>
          <p14:tracePt t="36581" x="5553075" y="2776538"/>
          <p14:tracePt t="36604" x="5553075" y="2789238"/>
          <p14:tracePt t="36682" x="5553075" y="2801938"/>
          <p14:tracePt t="36714" x="5553075" y="2816225"/>
          <p14:tracePt t="36729" x="5553075" y="2828925"/>
          <p14:tracePt t="36774" x="5553075" y="2841625"/>
          <p14:tracePt t="36790" x="5553075" y="2854325"/>
          <p14:tracePt t="36831" x="5553075" y="2867025"/>
          <p14:tracePt t="36904" x="5553075" y="2879725"/>
          <p14:tracePt t="36968" x="5553075" y="2892425"/>
          <p14:tracePt t="36976" x="5553075" y="2906713"/>
          <p14:tracePt t="37181" x="5553075" y="2919413"/>
          <p14:tracePt t="37189" x="5580063" y="2919413"/>
          <p14:tracePt t="37197" x="5592763" y="2919413"/>
          <p14:tracePt t="37214" x="5618163" y="2932113"/>
          <p14:tracePt t="37230" x="5670550" y="2932113"/>
          <p14:tracePt t="37247" x="5695950" y="2932113"/>
          <p14:tracePt t="37264" x="5811838" y="2932113"/>
          <p14:tracePt t="37281" x="5864225" y="2932113"/>
          <p14:tracePt t="37298" x="5954713" y="2932113"/>
          <p14:tracePt t="37314" x="5992813" y="2932113"/>
          <p14:tracePt t="37331" x="6018213" y="2932113"/>
          <p14:tracePt t="37386" x="6030913" y="2932113"/>
          <p14:tracePt t="37395" x="6043613" y="2932113"/>
          <p14:tracePt t="37402" x="6083300" y="2906713"/>
          <p14:tracePt t="37414" x="6121400" y="2879725"/>
          <p14:tracePt t="37431" x="6161088" y="2854325"/>
          <p14:tracePt t="37447" x="6251575" y="2801938"/>
          <p14:tracePt t="37450" x="6251575" y="2789238"/>
          <p14:tracePt t="37464" x="6289675" y="2776538"/>
          <p14:tracePt t="37482" x="6342063" y="2725738"/>
          <p14:tracePt t="37498" x="6354763" y="2725738"/>
          <p14:tracePt t="37514" x="6380163" y="2711450"/>
          <p14:tracePt t="37534" x="6392863" y="2711450"/>
          <p14:tracePt t="37547" x="6392863" y="2698750"/>
          <p14:tracePt t="37564" x="6418263" y="2686050"/>
          <p14:tracePt t="37581" x="6432550" y="2647950"/>
          <p14:tracePt t="37600" x="6445250" y="2635250"/>
          <p14:tracePt t="37614" x="6470650" y="2608263"/>
          <p14:tracePt t="37632" x="6470650" y="2595563"/>
          <p14:tracePt t="37634" x="6483350" y="2582863"/>
          <p14:tracePt t="37648" x="6496050" y="2570163"/>
          <p14:tracePt t="37651" x="6508750" y="2570163"/>
          <p14:tracePt t="37665" x="6508750" y="2557463"/>
          <p14:tracePt t="37684" x="6521450" y="2557463"/>
          <p14:tracePt t="37704" x="6521450" y="2544763"/>
          <p14:tracePt t="37756" x="6535738" y="2517775"/>
          <p14:tracePt t="37768" x="6548438" y="2517775"/>
          <p14:tracePt t="37774" x="6548438" y="2505075"/>
          <p14:tracePt t="37786" x="6561138" y="2505075"/>
          <p14:tracePt t="37797" x="6561138" y="2479675"/>
          <p14:tracePt t="37815" x="6573838" y="2479675"/>
          <p14:tracePt t="37832" x="6586538" y="2454275"/>
          <p14:tracePt t="37847" x="6586538" y="2441575"/>
          <p14:tracePt t="37864" x="6599238" y="2441575"/>
          <p14:tracePt t="37882" x="6599238" y="2427288"/>
          <p14:tracePt t="37910" x="6599238" y="2414588"/>
          <p14:tracePt t="39183" x="6599238" y="2401888"/>
          <p14:tracePt t="41191" x="6626225" y="2376488"/>
          <p14:tracePt t="41201" x="6664325" y="2351088"/>
          <p14:tracePt t="41206" x="6689725" y="2324100"/>
          <p14:tracePt t="41215" x="6716713" y="2298700"/>
          <p14:tracePt t="41232" x="6780213" y="2260600"/>
          <p14:tracePt t="41251" x="6845300" y="2208213"/>
          <p14:tracePt t="41253" x="6870700" y="2195513"/>
          <p14:tracePt t="41265" x="6896100" y="2195513"/>
          <p14:tracePt t="41283" x="6910388" y="2170113"/>
          <p14:tracePt t="41538" x="6896100" y="2182813"/>
          <p14:tracePt t="41551" x="6883400" y="2182813"/>
          <p14:tracePt t="41559" x="6870700" y="2195513"/>
          <p14:tracePt t="41574" x="6858000" y="2208213"/>
          <p14:tracePt t="41583" x="6858000" y="2220913"/>
          <p14:tracePt t="41599" x="6819900" y="2233613"/>
          <p14:tracePt t="41615" x="6805613" y="2233613"/>
          <p14:tracePt t="41632" x="6742113" y="2273300"/>
          <p14:tracePt t="41650" x="6702425" y="2298700"/>
          <p14:tracePt t="41652" x="6664325" y="2311400"/>
          <p14:tracePt t="41665" x="6638925" y="2324100"/>
          <p14:tracePt t="41683" x="6599238" y="2351088"/>
          <p14:tracePt t="41699" x="6573838" y="2363788"/>
          <p14:tracePt t="41762" x="6561138" y="2363788"/>
          <p14:tracePt t="41770" x="6548438" y="2363788"/>
          <p14:tracePt t="41783" x="6508750" y="2389188"/>
          <p14:tracePt t="41799" x="6496050" y="2389188"/>
          <p14:tracePt t="41815" x="6470650" y="2401888"/>
          <p14:tracePt t="41833" x="6445250" y="2401888"/>
          <p14:tracePt t="41851" x="6445250" y="2414588"/>
          <p14:tracePt t="41865" x="6432550" y="2427288"/>
          <p14:tracePt t="41883" x="6405563" y="2427288"/>
          <p14:tracePt t="41900" x="6392863" y="2441575"/>
          <p14:tracePt t="41902" x="6367463" y="2441575"/>
          <p14:tracePt t="41919" x="6354763" y="2441575"/>
          <p14:tracePt t="41933" x="6302375" y="2454275"/>
          <p14:tracePt t="41949" x="6186488" y="2479675"/>
          <p14:tracePt t="41965" x="6108700" y="2492375"/>
          <p14:tracePt t="41982" x="6030913" y="2492375"/>
          <p14:tracePt t="42001" x="6005513" y="2492375"/>
          <p14:tracePt t="42015" x="5967413" y="2492375"/>
          <p14:tracePt t="42081" x="5954713" y="2505075"/>
          <p14:tracePt t="42113" x="5940425" y="2505075"/>
          <p14:tracePt t="44716" x="5915025" y="2517775"/>
          <p14:tracePt t="44724" x="5902325" y="2517775"/>
          <p14:tracePt t="44733" x="5889625" y="2532063"/>
          <p14:tracePt t="50219" x="5902325" y="2532063"/>
          <p14:tracePt t="50226" x="5902325" y="2517775"/>
          <p14:tracePt t="50235" x="5915025" y="2505075"/>
          <p14:tracePt t="50253" x="5927725" y="2505075"/>
          <p14:tracePt t="50268" x="5940425" y="2505075"/>
          <p14:tracePt t="50285" x="5967413" y="2492375"/>
          <p14:tracePt t="50302" x="5980113" y="2492375"/>
          <p14:tracePt t="50329" x="5992813" y="2492375"/>
          <p14:tracePt t="50339" x="6005513" y="2479675"/>
          <p14:tracePt t="50353" x="6018213" y="2479675"/>
          <p14:tracePt t="50369" x="6043613" y="2466975"/>
          <p14:tracePt t="50385" x="6057900" y="2466975"/>
          <p14:tracePt t="50403" x="6070600" y="2441575"/>
          <p14:tracePt t="50431" x="6083300" y="2427288"/>
          <p14:tracePt t="50439" x="6096000" y="2427288"/>
          <p14:tracePt t="50460" x="6096000" y="2414588"/>
          <p14:tracePt t="50471" x="6108700" y="2414588"/>
          <p14:tracePt t="50485" x="6108700" y="2401888"/>
          <p14:tracePt t="50556" x="6108700" y="2376488"/>
          <p14:tracePt t="50581" x="6108700" y="2351088"/>
          <p14:tracePt t="50609" x="6108700" y="2338388"/>
          <p14:tracePt t="50624" x="6108700" y="2311400"/>
          <p14:tracePt t="50632" x="6096000" y="2298700"/>
          <p14:tracePt t="50641" x="6083300" y="2286000"/>
          <p14:tracePt t="50652" x="6070600" y="2286000"/>
          <p14:tracePt t="50668" x="6057900" y="2260600"/>
          <p14:tracePt t="50685" x="6030913" y="2233613"/>
          <p14:tracePt t="50703" x="6030913" y="2220913"/>
          <p14:tracePt t="50720" x="6018213" y="2208213"/>
          <p14:tracePt t="50735" x="6005513" y="2208213"/>
          <p14:tracePt t="50738" x="5992813" y="2195513"/>
          <p14:tracePt t="50751" x="5992813" y="2182813"/>
          <p14:tracePt t="50771" x="5954713" y="2144713"/>
          <p14:tracePt t="50773" x="5940425" y="2130425"/>
          <p14:tracePt t="50785" x="5902325" y="2092325"/>
          <p14:tracePt t="50788" x="5849938" y="2039938"/>
          <p14:tracePt t="50802" x="5824538" y="2001838"/>
          <p14:tracePt t="50820" x="5708650" y="1873250"/>
          <p14:tracePt t="50835" x="5605463" y="1717675"/>
          <p14:tracePt t="50838" x="5565775" y="1665288"/>
          <p14:tracePt t="50852" x="5540375" y="1614488"/>
          <p14:tracePt t="50855" x="5527675" y="1601788"/>
          <p14:tracePt t="50869" x="5502275" y="1562100"/>
          <p14:tracePt t="50886" x="5462588" y="1498600"/>
          <p14:tracePt t="50903" x="5449888" y="1485900"/>
          <p14:tracePt t="50918" x="5437188" y="1458913"/>
          <p14:tracePt t="50935" x="5424488" y="1458913"/>
          <p14:tracePt t="50953" x="5411788" y="1446213"/>
          <p14:tracePt t="50972" x="5386388" y="1420813"/>
          <p14:tracePt t="50985" x="5359400" y="1382713"/>
          <p14:tracePt t="51002" x="5295900" y="1343025"/>
          <p14:tracePt t="51019" x="5192713" y="1252538"/>
          <p14:tracePt t="51035" x="5024438" y="1123950"/>
          <p14:tracePt t="51052" x="4803775" y="890588"/>
          <p14:tracePt t="51069" x="4597400" y="709613"/>
          <p14:tracePt t="51090" x="4468813" y="581025"/>
          <p14:tracePt t="51092" x="4391025" y="503238"/>
          <p14:tracePt t="51102" x="4365625" y="477838"/>
          <p14:tracePt t="51121" x="4325938" y="425450"/>
          <p14:tracePt t="51142" x="4325938" y="412750"/>
          <p14:tracePt t="51274" x="4325938" y="400050"/>
          <p14:tracePt t="51291" x="4313238" y="400050"/>
          <p14:tracePt t="51306" x="4287838" y="400050"/>
          <p14:tracePt t="51314" x="4262438" y="400050"/>
          <p14:tracePt t="51322" x="4249738" y="400050"/>
          <p14:tracePt t="51335" x="4235450" y="400050"/>
          <p14:tracePt t="51354" x="4210050" y="400050"/>
          <p14:tracePt t="51372" x="4184650" y="400050"/>
          <p14:tracePt t="51385" x="4146550" y="412750"/>
          <p14:tracePt t="51402" x="4094163" y="439738"/>
          <p14:tracePt t="51420" x="3990975" y="477838"/>
          <p14:tracePt t="51435" x="3925888" y="503238"/>
          <p14:tracePt t="51453" x="3913188" y="503238"/>
          <p14:tracePt t="51626" x="3900488" y="515938"/>
          <p14:tracePt t="51632" x="3862388" y="555625"/>
          <p14:tracePt t="51640" x="3822700" y="568325"/>
          <p14:tracePt t="51652" x="3784600" y="593725"/>
          <p14:tracePt t="51669" x="3732213" y="633413"/>
          <p14:tracePt t="51685" x="3694113" y="646113"/>
          <p14:tracePt t="51703" x="3616325" y="671513"/>
          <p14:tracePt t="51721" x="3578225" y="671513"/>
          <p14:tracePt t="51736" x="3551238" y="684213"/>
          <p14:tracePt t="51752" x="3500438" y="696913"/>
          <p14:tracePt t="51770" x="3370263" y="736600"/>
          <p14:tracePt t="51785" x="3189288" y="827088"/>
          <p14:tracePt t="51802" x="2970213" y="839788"/>
          <p14:tracePt t="51821" x="2763838" y="877888"/>
          <p14:tracePt t="51822" x="2711450" y="890588"/>
          <p14:tracePt t="51835" x="2686050" y="903288"/>
          <p14:tracePt t="51856" x="2673350" y="917575"/>
          <p14:tracePt t="51869" x="2673350" y="930275"/>
          <p14:tracePt t="51886" x="2660650" y="930275"/>
          <p14:tracePt t="51902" x="2635250" y="955675"/>
          <p14:tracePt t="51921" x="2595563" y="968375"/>
          <p14:tracePt t="51935" x="2557463" y="1008063"/>
          <p14:tracePt t="51953" x="2532063" y="1020763"/>
          <p14:tracePt t="51969" x="2427288" y="1058863"/>
          <p14:tracePt t="51987" x="2376488" y="1084263"/>
          <p14:tracePt t="51989" x="2338388" y="1098550"/>
          <p14:tracePt t="52005" x="2247900" y="1123950"/>
          <p14:tracePt t="52019" x="2220913" y="1123950"/>
          <p14:tracePt t="52020" x="2170113" y="1149350"/>
          <p14:tracePt t="52035" x="2092325" y="1187450"/>
          <p14:tracePt t="52053" x="2014538" y="1214438"/>
          <p14:tracePt t="52069" x="1911350" y="1292225"/>
          <p14:tracePt t="52085" x="1846263" y="1343025"/>
          <p14:tracePt t="52102" x="1808163" y="1408113"/>
          <p14:tracePt t="52119" x="1704975" y="1511300"/>
          <p14:tracePt t="52120" x="1692275" y="1589088"/>
          <p14:tracePt t="52136" x="1665288" y="1639888"/>
          <p14:tracePt t="52138" x="1652588" y="1692275"/>
          <p14:tracePt t="52154" x="1627188" y="1808163"/>
          <p14:tracePt t="52170" x="1614488" y="1898650"/>
          <p14:tracePt t="52185" x="1614488" y="2027238"/>
          <p14:tracePt t="52203" x="1601788" y="2208213"/>
          <p14:tracePt t="52219" x="1601788" y="2441575"/>
          <p14:tracePt t="52238" x="1601788" y="2660650"/>
          <p14:tracePt t="52241" x="1639888" y="2763838"/>
          <p14:tracePt t="52255" x="1692275" y="2932113"/>
          <p14:tracePt t="52269" x="1730375" y="3035300"/>
          <p14:tracePt t="52286" x="1808163" y="3151188"/>
          <p14:tracePt t="52302" x="1873250" y="3267075"/>
          <p14:tracePt t="52319" x="1936750" y="3357563"/>
          <p14:tracePt t="52336" x="1989138" y="3460750"/>
          <p14:tracePt t="52353" x="2014538" y="3500438"/>
          <p14:tracePt t="52369" x="2066925" y="3590925"/>
          <p14:tracePt t="52371" x="2117725" y="3654425"/>
          <p14:tracePt t="52388" x="2170113" y="3719513"/>
          <p14:tracePt t="52390" x="2247900" y="3810000"/>
          <p14:tracePt t="52402" x="2324100" y="3887788"/>
          <p14:tracePt t="52421" x="2454275" y="3978275"/>
          <p14:tracePt t="52436" x="2570163" y="4016375"/>
          <p14:tracePt t="52454" x="2686050" y="4068763"/>
          <p14:tracePt t="52471" x="2816225" y="4119563"/>
          <p14:tracePt t="52487" x="3009900" y="4119563"/>
          <p14:tracePt t="52489" x="3113088" y="4119563"/>
          <p14:tracePt t="52505" x="3357563" y="4119563"/>
          <p14:tracePt t="52519" x="3668713" y="4119563"/>
          <p14:tracePt t="52536" x="4016375" y="4119563"/>
          <p14:tracePt t="52552" x="4325938" y="4119563"/>
          <p14:tracePt t="52570" x="4610100" y="4068763"/>
          <p14:tracePt t="52586" x="4830763" y="4003675"/>
          <p14:tracePt t="52603" x="5011738" y="3913188"/>
          <p14:tracePt t="52622" x="5178425" y="3784600"/>
          <p14:tracePt t="52636" x="5321300" y="3668713"/>
          <p14:tracePt t="52653" x="5399088" y="3590925"/>
          <p14:tracePt t="52670" x="5540375" y="3473450"/>
          <p14:tracePt t="52686" x="5630863" y="3357563"/>
          <p14:tracePt t="52702" x="5721350" y="3267075"/>
          <p14:tracePt t="52722" x="5824538" y="3163888"/>
          <p14:tracePt t="52736" x="5876925" y="3113088"/>
          <p14:tracePt t="52754" x="5915025" y="3060700"/>
          <p14:tracePt t="52771" x="5940425" y="3009900"/>
          <p14:tracePt t="52785" x="5954713" y="2995613"/>
          <p14:tracePt t="52803" x="5967413" y="2944813"/>
          <p14:tracePt t="53544" x="5980113" y="2932113"/>
          <p14:tracePt t="53553" x="5980113" y="2919413"/>
          <p14:tracePt t="53560" x="6005513" y="2919413"/>
          <p14:tracePt t="53572" x="6030913" y="2906713"/>
          <p14:tracePt t="53590" x="6043613" y="2906713"/>
          <p14:tracePt t="53603" x="6057900" y="2892425"/>
          <p14:tracePt t="53619" x="6070600" y="2867025"/>
          <p14:tracePt t="53636" x="6096000" y="2854325"/>
          <p14:tracePt t="53653" x="6161088" y="2789238"/>
          <p14:tracePt t="53670" x="6199188" y="2738438"/>
          <p14:tracePt t="53686" x="6211888" y="2698750"/>
          <p14:tracePt t="53703" x="6211888" y="2647950"/>
          <p14:tracePt t="53721" x="6211888" y="2608263"/>
          <p14:tracePt t="53736" x="6211888" y="2570163"/>
          <p14:tracePt t="53753" x="6211888" y="2532063"/>
          <p14:tracePt t="53771" x="6211888" y="2505075"/>
          <p14:tracePt t="53773" x="6211888" y="2479675"/>
          <p14:tracePt t="53796" x="6211888" y="2466975"/>
          <p14:tracePt t="53812" x="6199188" y="2454275"/>
          <p14:tracePt t="53820" x="6199188" y="2441575"/>
          <p14:tracePt t="53837" x="6199188" y="2414588"/>
          <p14:tracePt t="53853" x="6199188" y="2401888"/>
          <p14:tracePt t="53871" x="6186488" y="2389188"/>
          <p14:tracePt t="53873" x="6186488" y="2376488"/>
          <p14:tracePt t="53886" x="6186488" y="2363788"/>
          <p14:tracePt t="53903" x="6186488" y="2338388"/>
          <p14:tracePt t="53921" x="6186488" y="2324100"/>
          <p14:tracePt t="53937" x="6186488" y="2311400"/>
          <p14:tracePt t="54036" x="6186488" y="2286000"/>
          <p14:tracePt t="54061" x="6186488" y="2273300"/>
          <p14:tracePt t="55110" x="6186488" y="2260600"/>
          <p14:tracePt t="55122" x="6186488" y="2247900"/>
          <p14:tracePt t="55144" x="6199188" y="2247900"/>
          <p14:tracePt t="55153" x="6211888" y="2233613"/>
          <p14:tracePt t="55171" x="6211888" y="2208213"/>
          <p14:tracePt t="55181" x="6224588" y="2195513"/>
          <p14:tracePt t="55190" x="6224588" y="2182813"/>
          <p14:tracePt t="55206" x="6237288" y="2170113"/>
          <p14:tracePt t="55221" x="6251575" y="2144713"/>
          <p14:tracePt t="55412" x="6251575" y="2130425"/>
          <p14:tracePt t="55422" x="6251575" y="2117725"/>
          <p14:tracePt t="55429" x="6251575" y="2105025"/>
          <p14:tracePt t="55451" x="6251575" y="2092325"/>
          <p14:tracePt t="55466" x="6251575" y="2079625"/>
          <p14:tracePt t="55474" x="6237288" y="2054225"/>
          <p14:tracePt t="55498" x="6224588" y="2039938"/>
          <p14:tracePt t="55514" x="6224588" y="2027238"/>
          <p14:tracePt t="55523" x="6211888" y="2014538"/>
          <p14:tracePt t="55542" x="6199188" y="2001838"/>
          <p14:tracePt t="55559" x="6199188" y="1989138"/>
          <p14:tracePt t="55570" x="6199188" y="1976438"/>
          <p14:tracePt t="55587" x="6173788" y="1949450"/>
          <p14:tracePt t="55604" x="6161088" y="1949450"/>
          <p14:tracePt t="55621" x="6134100" y="1936750"/>
          <p14:tracePt t="55637" x="6108700" y="1911350"/>
          <p14:tracePt t="55654" x="6070600" y="1885950"/>
          <p14:tracePt t="55670" x="6005513" y="1833563"/>
          <p14:tracePt t="55687" x="5980113" y="1820863"/>
          <p14:tracePt t="55703" x="5915025" y="1770063"/>
          <p14:tracePt t="55707" x="5902325" y="1770063"/>
          <p14:tracePt t="55721" x="5721350" y="1704975"/>
          <p14:tracePt t="55737" x="5502275" y="1614488"/>
          <p14:tracePt t="55757" x="5268913" y="1562100"/>
          <p14:tracePt t="55770" x="5049838" y="1498600"/>
          <p14:tracePt t="55790" x="4830763" y="1458913"/>
          <p14:tracePt t="55792" x="4713288" y="1433513"/>
          <p14:tracePt t="55803" x="4624388" y="1420813"/>
          <p14:tracePt t="55807" x="4546600" y="1382713"/>
          <p14:tracePt t="55821" x="4416425" y="1368425"/>
          <p14:tracePt t="55823" x="4300538" y="1355725"/>
          <p14:tracePt t="55838" x="4016375" y="1317625"/>
          <p14:tracePt t="55854" x="3744913" y="1317625"/>
          <p14:tracePt t="55871" x="3538538" y="1317625"/>
          <p14:tracePt t="55887" x="3294063" y="1317625"/>
          <p14:tracePt t="55903" x="3163888" y="1317625"/>
          <p14:tracePt t="55920" x="2995613" y="1317625"/>
          <p14:tracePt t="55937" x="2879725" y="1330325"/>
          <p14:tracePt t="55939" x="2816225" y="1330325"/>
          <p14:tracePt t="55955" x="2711450" y="1395413"/>
          <p14:tracePt t="55970" x="2622550" y="1433513"/>
          <p14:tracePt t="55987" x="2517775" y="1498600"/>
          <p14:tracePt t="56004" x="2376488" y="1589088"/>
          <p14:tracePt t="56021" x="2182813" y="1717675"/>
          <p14:tracePt t="56038" x="1989138" y="1846263"/>
          <p14:tracePt t="56040" x="1936750" y="1898650"/>
          <p14:tracePt t="56053" x="1860550" y="1963738"/>
          <p14:tracePt t="56057" x="1820863" y="1976438"/>
          <p14:tracePt t="56072" x="1730375" y="2066925"/>
          <p14:tracePt t="56087" x="1614488" y="2157413"/>
          <p14:tracePt t="56104" x="1524000" y="2260600"/>
          <p14:tracePt t="56121" x="1433513" y="2324100"/>
          <p14:tracePt t="56137" x="1368425" y="2389188"/>
          <p14:tracePt t="56153" x="1227138" y="2570163"/>
          <p14:tracePt t="56172" x="1136650" y="2635250"/>
          <p14:tracePt t="56174" x="1084263" y="2686050"/>
          <p14:tracePt t="56189" x="981075" y="2816225"/>
          <p14:tracePt t="56204" x="917575" y="2932113"/>
          <p14:tracePt t="56221" x="852488" y="3060700"/>
          <p14:tracePt t="56237" x="762000" y="3267075"/>
          <p14:tracePt t="56255" x="709613" y="3409950"/>
          <p14:tracePt t="56270" x="684213" y="3538538"/>
          <p14:tracePt t="56287" x="646113" y="3681413"/>
          <p14:tracePt t="56291" x="646113" y="3744913"/>
          <p14:tracePt t="56304" x="646113" y="3797300"/>
          <p14:tracePt t="56306" x="646113" y="3835400"/>
          <p14:tracePt t="56322" x="646113" y="3900488"/>
          <p14:tracePt t="56337" x="646113" y="3990975"/>
          <p14:tracePt t="56354" x="684213" y="4081463"/>
          <p14:tracePt t="56370" x="723900" y="4146550"/>
          <p14:tracePt t="56387" x="787400" y="4235450"/>
          <p14:tracePt t="56404" x="877888" y="4287838"/>
          <p14:tracePt t="56422" x="993775" y="4378325"/>
          <p14:tracePt t="56437" x="1071563" y="4443413"/>
          <p14:tracePt t="56454" x="1123950" y="4468813"/>
          <p14:tracePt t="56470" x="1187450" y="4494213"/>
          <p14:tracePt t="56490" x="1227138" y="4546600"/>
          <p14:tracePt t="56492" x="1252538" y="4546600"/>
          <p14:tracePt t="56505" x="1277938" y="4572000"/>
          <p14:tracePt t="56522" x="1382713" y="4572000"/>
          <p14:tracePt t="56538" x="1498600" y="4610100"/>
          <p14:tracePt t="56540" x="1589088" y="4610100"/>
          <p14:tracePt t="56554" x="1652588" y="4624388"/>
          <p14:tracePt t="56557" x="1770063" y="4624388"/>
          <p14:tracePt t="56572" x="1949450" y="4649788"/>
          <p14:tracePt t="56589" x="2170113" y="4675188"/>
          <p14:tracePt t="56606" x="2363788" y="4687888"/>
          <p14:tracePt t="56621" x="2595563" y="4687888"/>
          <p14:tracePt t="56637" x="2841625" y="4687888"/>
          <p14:tracePt t="56654" x="3216275" y="4675188"/>
          <p14:tracePt t="56656" x="3487738" y="4610100"/>
          <p14:tracePt t="56674" x="4094163" y="4519613"/>
          <p14:tracePt t="56687" x="4637088" y="4391025"/>
          <p14:tracePt t="56704" x="5140325" y="4235450"/>
          <p14:tracePt t="56722" x="5489575" y="4081463"/>
          <p14:tracePt t="56737" x="5734050" y="3938588"/>
          <p14:tracePt t="56754" x="5902325" y="3784600"/>
          <p14:tracePt t="56771" x="6043613" y="3641725"/>
          <p14:tracePt t="56788" x="6148388" y="3525838"/>
          <p14:tracePt t="56790" x="6224588" y="3435350"/>
          <p14:tracePt t="56804" x="6289675" y="3319463"/>
          <p14:tracePt t="56821" x="6315075" y="3279775"/>
          <p14:tracePt t="56837" x="6354763" y="3176588"/>
          <p14:tracePt t="56854" x="6354763" y="3073400"/>
          <p14:tracePt t="56874" x="6354763" y="2906713"/>
          <p14:tracePt t="56887" x="6354763" y="2879725"/>
          <p14:tracePt t="56890" x="6354763" y="2816225"/>
          <p14:tracePt t="56904" x="6354763" y="2763838"/>
          <p14:tracePt t="56906" x="6354763" y="2738438"/>
          <p14:tracePt t="56922" x="6315075" y="2647950"/>
          <p14:tracePt t="56941" x="6237288" y="2544763"/>
          <p14:tracePt t="56954" x="6161088" y="2479675"/>
          <p14:tracePt t="56971" x="6108700" y="2441575"/>
          <p14:tracePt t="56987" x="6096000" y="2427288"/>
          <p14:tracePt t="57004" x="6083300" y="2414588"/>
          <p14:tracePt t="57021" x="6030913" y="2389188"/>
          <p14:tracePt t="57038" x="5927725" y="2338388"/>
          <p14:tracePt t="57040" x="5837238" y="2338388"/>
          <p14:tracePt t="57054" x="5773738" y="2324100"/>
          <p14:tracePt t="57056" x="5683250" y="2311400"/>
          <p14:tracePt t="57071" x="5489575" y="2286000"/>
          <p14:tracePt t="57087" x="5295900" y="2286000"/>
          <p14:tracePt t="57104" x="5087938" y="2286000"/>
          <p14:tracePt t="57122" x="4881563" y="2324100"/>
          <p14:tracePt t="57137" x="4713288" y="2363788"/>
          <p14:tracePt t="57154" x="4519613" y="2441575"/>
          <p14:tracePt t="57174" x="4249738" y="2673350"/>
          <p14:tracePt t="57190" x="4094163" y="2841625"/>
          <p14:tracePt t="57205" x="3951288" y="3073400"/>
          <p14:tracePt t="57223" x="3900488" y="3254375"/>
          <p14:tracePt t="57237" x="3875088" y="3435350"/>
          <p14:tracePt t="57254" x="3875088" y="3590925"/>
          <p14:tracePt t="57271" x="3875088" y="3771900"/>
          <p14:tracePt t="57288" x="3925888" y="3978275"/>
          <p14:tracePt t="57290" x="3965575" y="4041775"/>
          <p14:tracePt t="57304" x="4041775" y="4171950"/>
          <p14:tracePt t="57322" x="4132263" y="4325938"/>
          <p14:tracePt t="57337" x="4184650" y="4430713"/>
          <p14:tracePt t="57354" x="4249738" y="4506913"/>
          <p14:tracePt t="57371" x="4275138" y="4546600"/>
          <p14:tracePt t="57387" x="4313238" y="4597400"/>
          <p14:tracePt t="57404" x="4340225" y="4624388"/>
          <p14:tracePt t="57421" x="4352925" y="4624388"/>
          <p14:tracePt t="57437" x="4352925" y="4649788"/>
          <p14:tracePt t="57454" x="4403725" y="4649788"/>
          <p14:tracePt t="57472" x="4456113" y="4649788"/>
          <p14:tracePt t="57489" x="4572000" y="4649788"/>
          <p14:tracePt t="57504" x="4713288" y="4649788"/>
          <p14:tracePt t="57522" x="4868863" y="4649788"/>
          <p14:tracePt t="57537" x="5011738" y="4649788"/>
          <p14:tracePt t="57554" x="5102225" y="4649788"/>
          <p14:tracePt t="57572" x="5140325" y="4649788"/>
          <p14:tracePt t="57574" x="5165725" y="4649788"/>
          <p14:tracePt t="57587" x="5192713" y="4649788"/>
          <p14:tracePt t="57604" x="5218113" y="4649788"/>
          <p14:tracePt t="57622" x="5243513" y="4649788"/>
          <p14:tracePt t="57641" x="5281613" y="4637088"/>
          <p14:tracePt t="57655" x="5295900" y="4637088"/>
          <p14:tracePt t="57672" x="5334000" y="4610100"/>
          <p14:tracePt t="57703" x="5346700" y="4610100"/>
          <p14:tracePt t="57726" x="5346700" y="4597400"/>
          <p14:tracePt t="57742" x="5359400" y="4584700"/>
          <p14:tracePt t="57762" x="5372100" y="4572000"/>
          <p14:tracePt t="57794" x="5386388" y="4572000"/>
          <p14:tracePt t="57814" x="5386388" y="4559300"/>
          <p14:tracePt t="57824" x="5399088" y="4559300"/>
          <p14:tracePt t="57869" x="5411788" y="4546600"/>
          <p14:tracePt t="57901" x="5424488" y="4546600"/>
          <p14:tracePt t="57912" x="5424488" y="4533900"/>
          <p14:tracePt t="57974" x="5437188" y="4519613"/>
          <p14:tracePt t="58019" x="5462588" y="4494213"/>
          <p14:tracePt t="58031" x="5475288" y="4494213"/>
          <p14:tracePt t="58041" x="5489575" y="4481513"/>
          <p14:tracePt t="58054" x="5527675" y="4468813"/>
          <p14:tracePt t="58072" x="5618163" y="4416425"/>
          <p14:tracePt t="58088" x="5683250" y="4365625"/>
          <p14:tracePt t="58105" x="5759450" y="4325938"/>
          <p14:tracePt t="58123" x="5799138" y="4300538"/>
          <p14:tracePt t="58124" x="5837238" y="4287838"/>
          <p14:tracePt t="58138" x="5864225" y="4249738"/>
          <p14:tracePt t="58141" x="5927725" y="4210050"/>
          <p14:tracePt t="58155" x="5954713" y="4184650"/>
          <p14:tracePt t="58171" x="6070600" y="4081463"/>
          <p14:tracePt t="58188" x="6121400" y="4041775"/>
          <p14:tracePt t="58204" x="6199188" y="3951288"/>
          <p14:tracePt t="58221" x="6276975" y="3887788"/>
          <p14:tracePt t="58238" x="6302375" y="3810000"/>
          <p14:tracePt t="58259" x="6327775" y="3757613"/>
          <p14:tracePt t="58261" x="6354763" y="3744913"/>
          <p14:tracePt t="58271" x="6380163" y="3706813"/>
          <p14:tracePt t="58288" x="6405563" y="3668713"/>
          <p14:tracePt t="58304" x="6445250" y="3654425"/>
          <p14:tracePt t="58322" x="6470650" y="3616325"/>
          <p14:tracePt t="58324" x="6508750" y="3578225"/>
          <p14:tracePt t="58338" x="6561138" y="3538538"/>
          <p14:tracePt t="58355" x="6638925" y="3473450"/>
          <p14:tracePt t="58371" x="6716713" y="3409950"/>
          <p14:tracePt t="58374" x="6742113" y="3397250"/>
          <p14:tracePt t="58390" x="6754813" y="3397250"/>
          <p14:tracePt t="58392" x="6780213" y="3384550"/>
          <p14:tracePt t="58405" x="6805613" y="3357563"/>
          <p14:tracePt t="58424" x="6819900" y="3332163"/>
          <p14:tracePt t="60300" x="6832600" y="3332163"/>
          <p14:tracePt t="60308" x="6832600" y="3254375"/>
          <p14:tracePt t="60323" x="6858000" y="3176588"/>
          <p14:tracePt t="60338" x="6883400" y="2995613"/>
          <p14:tracePt t="60355" x="6923088" y="2828925"/>
          <p14:tracePt t="60373" x="6973888" y="2686050"/>
          <p14:tracePt t="60388" x="6986588" y="2595563"/>
          <p14:tracePt t="60405" x="6999288" y="2532063"/>
          <p14:tracePt t="60423" x="7013575" y="2505075"/>
          <p14:tracePt t="60439" x="7026275" y="2466975"/>
          <p14:tracePt t="60706" x="7026275" y="2454275"/>
          <p14:tracePt t="60714" x="7026275" y="2389188"/>
          <p14:tracePt t="60723" x="7051675" y="2260600"/>
          <p14:tracePt t="60739" x="7129463" y="1936750"/>
          <p14:tracePt t="60755" x="7180263" y="1730375"/>
          <p14:tracePt t="60760" x="7194550" y="1576388"/>
          <p14:tracePt t="60773" x="7219950" y="1420813"/>
          <p14:tracePt t="60775" x="7219950" y="1304925"/>
          <p14:tracePt t="60790" x="7258050" y="1136650"/>
          <p14:tracePt t="60805" x="7270750" y="1084263"/>
          <p14:tracePt t="60809" x="7297738" y="1008063"/>
          <p14:tracePt t="60822" x="7297738" y="981075"/>
          <p14:tracePt t="60825" x="7297738" y="917575"/>
          <p14:tracePt t="60842" x="7323138" y="774700"/>
          <p14:tracePt t="60855" x="7335838" y="671513"/>
          <p14:tracePt t="60872" x="7373938" y="568325"/>
          <p14:tracePt t="60890" x="7388225" y="490538"/>
          <p14:tracePt t="60905" x="7400925" y="452438"/>
          <p14:tracePt t="60923" x="7426325" y="361950"/>
          <p14:tracePt t="60939" x="7451725" y="219075"/>
          <p14:tracePt t="60955" x="7529513" y="2540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C4C2A-03BB-A709-8B6F-CBF5BCB3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n-US" sz="2800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BDBDE9C-D6C2-7B70-AFE8-7EB3B033A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4773" y="2627382"/>
          <a:ext cx="8421332" cy="393416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49501">
                  <a:extLst>
                    <a:ext uri="{9D8B030D-6E8A-4147-A177-3AD203B41FA5}">
                      <a16:colId xmlns:a16="http://schemas.microsoft.com/office/drawing/2014/main" val="2040859548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1991970260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3595570487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2934512451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2346331229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1263067527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1043889556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345004302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1189766441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3615935228"/>
                    </a:ext>
                  </a:extLst>
                </a:gridCol>
                <a:gridCol w="491431">
                  <a:extLst>
                    <a:ext uri="{9D8B030D-6E8A-4147-A177-3AD203B41FA5}">
                      <a16:colId xmlns:a16="http://schemas.microsoft.com/office/drawing/2014/main" val="3976897017"/>
                    </a:ext>
                  </a:extLst>
                </a:gridCol>
                <a:gridCol w="857521">
                  <a:extLst>
                    <a:ext uri="{9D8B030D-6E8A-4147-A177-3AD203B41FA5}">
                      <a16:colId xmlns:a16="http://schemas.microsoft.com/office/drawing/2014/main" val="546523938"/>
                    </a:ext>
                  </a:extLst>
                </a:gridCol>
              </a:tblGrid>
              <a:tr h="206297">
                <a:tc row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Modelo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s-MX" sz="1400" dirty="0">
                        <a:effectLst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Notas Clínicas</a:t>
                      </a:r>
                    </a:p>
                    <a:p>
                      <a:pPr indent="144145" algn="ctr" hangingPunct="0">
                        <a:lnSpc>
                          <a:spcPts val="12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Prom.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116654"/>
                  </a:ext>
                </a:extLst>
              </a:tr>
              <a:tr h="402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062345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 err="1">
                          <a:effectLst/>
                        </a:rPr>
                        <a:t>mdeberta</a:t>
                      </a:r>
                      <a:r>
                        <a:rPr lang="es-MX" sz="1400" dirty="0">
                          <a:effectLst/>
                        </a:rPr>
                        <a:t>... [24]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590915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distill-bert… [25]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2.8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363004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bert-base… [26]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2.3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580929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roberta-large… [27]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345757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xlm-roberta… [28]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4108259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longformer-base… [29]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498926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ixambert-finetuned… [30]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0092875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davinci-002 [31]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952747"/>
                  </a:ext>
                </a:extLst>
              </a:tr>
              <a:tr h="2062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babbage-002 [32]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2.1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730634"/>
                  </a:ext>
                </a:extLst>
              </a:tr>
              <a:tr h="40269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text-davinci-002 [33]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579297"/>
                  </a:ext>
                </a:extLst>
              </a:tr>
              <a:tr h="40269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text-davinci-003 [34]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6411319"/>
                  </a:ext>
                </a:extLst>
              </a:tr>
              <a:tr h="40269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gpt-3.5-turbo-instruct [35]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s-MX" sz="1400" dirty="0">
                          <a:effectLst/>
                        </a:rPr>
                        <a:t>9.9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74919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AC069AA-1AAA-9A5E-B575-FC25B12189E3}"/>
              </a:ext>
            </a:extLst>
          </p:cNvPr>
          <p:cNvSpPr txBox="1"/>
          <p:nvPr/>
        </p:nvSpPr>
        <p:spPr>
          <a:xfrm>
            <a:off x="3373694" y="2259737"/>
            <a:ext cx="6098458" cy="25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ts val="11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 4.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Resultados evaluación de modelos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6"/>
    </mc:Choice>
    <mc:Fallback xmlns="">
      <p:transition spd="slow" advTm="7825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00F8E-815F-56FA-74DF-D0AEA553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n-US" sz="3200" dirty="0"/>
          </a:p>
        </p:txBody>
      </p:sp>
      <p:pic>
        <p:nvPicPr>
          <p:cNvPr id="11" name="Marcador de contenido 10" descr="Texto&#10;&#10;Descripción generada automáticamente">
            <a:extLst>
              <a:ext uri="{FF2B5EF4-FFF2-40B4-BE49-F238E27FC236}">
                <a16:creationId xmlns:a16="http://schemas.microsoft.com/office/drawing/2014/main" id="{0DC4BC5A-FAAB-3474-E450-1FE889438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35" y="1835678"/>
            <a:ext cx="8096025" cy="3340904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3690E624-BF27-797D-AC2B-98CC6F93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760" y="1835678"/>
            <a:ext cx="3073950" cy="33409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44145" algn="just" hangingPunct="0">
              <a:lnSpc>
                <a:spcPts val="1200"/>
              </a:lnSpc>
            </a:pPr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trata de paciente femenina de 64 años de edad. Quien acude a cita programada de crónicos por presentar síndrome metabólico, conformado por: Diabetes Mellitus tipo 2 de 10 años de evolución, Hipertensión Arterial sistémica de 15 años de diagnóstico; Obesidad de 9 años de evolución e Hiperlipidemia de 3 años de evolución. Al momento refiere estar asintomática.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 algn="just" hangingPunct="0">
              <a:lnSpc>
                <a:spcPts val="1200"/>
              </a:lnSpc>
            </a:pPr>
            <a:r>
              <a:rPr lang="es-MX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 algn="just" hangingPunct="0">
              <a:lnSpc>
                <a:spcPts val="1200"/>
              </a:lnSpc>
            </a:pPr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28427A-10CB-90A2-14FF-D90DEFA4A294}"/>
              </a:ext>
            </a:extLst>
          </p:cNvPr>
          <p:cNvSpPr txBox="1"/>
          <p:nvPr/>
        </p:nvSpPr>
        <p:spPr>
          <a:xfrm>
            <a:off x="2235267" y="4992826"/>
            <a:ext cx="8399891" cy="796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hangingPunct="0">
              <a:lnSpc>
                <a:spcPts val="1200"/>
              </a:lnSpc>
              <a:buFont typeface="+mj-lt"/>
              <a:buAutoNum type="alphaLcParenR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 hangingPunct="0">
              <a:lnSpc>
                <a:spcPts val="1200"/>
              </a:lnSpc>
              <a:buFont typeface="+mj-lt"/>
              <a:buAutoNum type="alphaLcParenR"/>
            </a:pP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 hangingPunct="0">
              <a:lnSpc>
                <a:spcPts val="1200"/>
              </a:lnSpc>
              <a:buFont typeface="+mj-lt"/>
              <a:buAutoNum type="alphaLcParenR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b)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lnSpc>
                <a:spcPts val="1100"/>
              </a:lnSpc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Ejemplo de uso de </a:t>
            </a:r>
            <a:r>
              <a:rPr lang="es-MX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Chatbot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b) Nota clínica asociada a la consulta del ejemplo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44"/>
    </mc:Choice>
    <mc:Fallback xmlns="">
      <p:transition spd="slow" advTm="9854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1AFD0-A460-0E65-E9E5-9575F81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INTERFAZ Pregunta - Respuesta</a:t>
            </a:r>
          </a:p>
        </p:txBody>
      </p:sp>
    </p:spTree>
    <p:extLst>
      <p:ext uri="{BB962C8B-B14F-4D97-AF65-F5344CB8AC3E}">
        <p14:creationId xmlns:p14="http://schemas.microsoft.com/office/powerpoint/2010/main" val="327048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1AFD0-A460-0E65-E9E5-9575F81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HACIA UNA INTERFAZ CLÍNICA DE IDENTIFICACIÓN DE HABLANTES Y TRANSCRIPCIÓN DE VOZ A TEXTO PARA REGISTRO DE CONSULTAS MEDICAS</a:t>
            </a:r>
          </a:p>
        </p:txBody>
      </p:sp>
    </p:spTree>
    <p:extLst>
      <p:ext uri="{BB962C8B-B14F-4D97-AF65-F5344CB8AC3E}">
        <p14:creationId xmlns:p14="http://schemas.microsoft.com/office/powerpoint/2010/main" val="754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7808AC-FCB9-1C97-56D1-CEB85631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Motivación</a:t>
            </a:r>
            <a:endParaRPr lang="en-US" sz="4000">
              <a:highlight>
                <a:srgbClr val="FFFF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B14790F-17B2-FB9C-20DE-07E803B2CE81}"/>
              </a:ext>
            </a:extLst>
          </p:cNvPr>
          <p:cNvSpPr txBox="1">
            <a:spLocks/>
          </p:cNvSpPr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  <a:ea typeface="+mn-ea"/>
                <a:cs typeface="+mn-cs"/>
              </a:rPr>
              <a:t>Existe una gran cantidad de información </a:t>
            </a:r>
            <a:r>
              <a:rPr lang="es-MX" sz="2000" b="1" dirty="0">
                <a:latin typeface="+mn-lt"/>
                <a:ea typeface="+mn-ea"/>
                <a:cs typeface="+mn-cs"/>
              </a:rPr>
              <a:t>no estructurada </a:t>
            </a:r>
            <a:r>
              <a:rPr lang="es-MX" sz="2000" dirty="0">
                <a:latin typeface="+mn-lt"/>
                <a:ea typeface="+mn-ea"/>
                <a:cs typeface="+mn-cs"/>
              </a:rPr>
              <a:t>almacenada en los </a:t>
            </a:r>
            <a:r>
              <a:rPr lang="es-MX" sz="2000" b="1" dirty="0">
                <a:latin typeface="+mn-lt"/>
                <a:ea typeface="+mn-ea"/>
                <a:cs typeface="+mn-cs"/>
              </a:rPr>
              <a:t>registros médicos electrónicos</a:t>
            </a:r>
            <a:r>
              <a:rPr lang="es-MX" sz="2000" dirty="0">
                <a:latin typeface="+mn-lt"/>
                <a:ea typeface="+mn-ea"/>
                <a:cs typeface="+mn-cs"/>
              </a:rPr>
              <a:t> de los pacientes.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latin typeface="+mn-lt"/>
                <a:ea typeface="+mn-ea"/>
                <a:cs typeface="+mn-cs"/>
              </a:rPr>
              <a:t>Acceder</a:t>
            </a:r>
            <a:r>
              <a:rPr lang="es-MX" sz="2000" dirty="0">
                <a:latin typeface="+mn-lt"/>
                <a:ea typeface="+mn-ea"/>
                <a:cs typeface="+mn-cs"/>
              </a:rPr>
              <a:t> rápidamente a esta </a:t>
            </a:r>
            <a:r>
              <a:rPr lang="es-MX" sz="2000" b="1" dirty="0">
                <a:latin typeface="+mn-lt"/>
                <a:ea typeface="+mn-ea"/>
                <a:cs typeface="+mn-cs"/>
              </a:rPr>
              <a:t>información</a:t>
            </a:r>
            <a:r>
              <a:rPr lang="es-MX" sz="2000" dirty="0">
                <a:latin typeface="+mn-lt"/>
                <a:ea typeface="+mn-ea"/>
                <a:cs typeface="+mn-cs"/>
              </a:rPr>
              <a:t> es fundamental para garantizar su correcto uso por parte de los profesionales médicos.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  <a:ea typeface="+mn-ea"/>
                <a:cs typeface="+mn-cs"/>
              </a:rPr>
              <a:t>Una forma eficaz de acceder a los datos de estos registros electrónicos es mediante </a:t>
            </a:r>
            <a:r>
              <a:rPr lang="es-MX" sz="2000" b="1" dirty="0">
                <a:latin typeface="+mn-lt"/>
                <a:ea typeface="+mn-ea"/>
                <a:cs typeface="+mn-cs"/>
              </a:rPr>
              <a:t>preguntas formuladas en lenguaje natural</a:t>
            </a:r>
            <a:r>
              <a:rPr lang="es-MX" sz="2000" dirty="0"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41153608-6554-3B99-F057-95795376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45" y="774285"/>
            <a:ext cx="3441564" cy="2581173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8FEAB3E-DF89-7898-9470-FE7EF6828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45" y="3575074"/>
            <a:ext cx="3441564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95047-1D21-FBC2-8805-84C9DC9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709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dirty="0"/>
              <a:t>Ejemplo de procesamiento del lenguaje natural aplicado a una nota médica</a:t>
            </a:r>
            <a:endParaRPr lang="en-US" sz="40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36C159C-ECE7-1251-00E4-88E7600CF756}"/>
              </a:ext>
            </a:extLst>
          </p:cNvPr>
          <p:cNvGrpSpPr/>
          <p:nvPr/>
        </p:nvGrpSpPr>
        <p:grpSpPr>
          <a:xfrm>
            <a:off x="1064594" y="2664082"/>
            <a:ext cx="10062811" cy="2845312"/>
            <a:chOff x="0" y="0"/>
            <a:chExt cx="6818186" cy="1311484"/>
          </a:xfrm>
        </p:grpSpPr>
        <p:sp>
          <p:nvSpPr>
            <p:cNvPr id="5" name="Cuadro de texto 2">
              <a:extLst>
                <a:ext uri="{FF2B5EF4-FFF2-40B4-BE49-F238E27FC236}">
                  <a16:creationId xmlns:a16="http://schemas.microsoft.com/office/drawing/2014/main" id="{FB15EFFA-CE83-9F10-3453-CC8D919AB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6247"/>
              <a:ext cx="2551430" cy="765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Mujer de 23 años que refiere dolor de garganta, fiebre y fatiga. El examen clínico sugiere una faringitis bacteriana debido a la inflamación de los ganglios linfáticos y a la presencia de manchas blancas en la garganta.</a:t>
              </a:r>
              <a:endPara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94E4CCE7-51A8-605B-80F5-3380C2DD29AB}"/>
                </a:ext>
              </a:extLst>
            </p:cNvPr>
            <p:cNvSpPr/>
            <p:nvPr/>
          </p:nvSpPr>
          <p:spPr>
            <a:xfrm>
              <a:off x="2679589" y="435973"/>
              <a:ext cx="932617" cy="46912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PLN</a:t>
              </a:r>
              <a:endParaRPr lang="es-MX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 de texto 2">
              <a:extLst>
                <a:ext uri="{FF2B5EF4-FFF2-40B4-BE49-F238E27FC236}">
                  <a16:creationId xmlns:a16="http://schemas.microsoft.com/office/drawing/2014/main" id="{4D74A82A-6370-D67F-753F-28DE9B03D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113" y="286247"/>
              <a:ext cx="2551430" cy="765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Mujer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 años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 refiere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dolor de garganta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fiebre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fatiga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El examen clínico sugiere una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FF00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faringitis bacteriana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debido a la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00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inflamación de los ganglios linfáticos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a la presencia de </a:t>
              </a:r>
              <a:r>
                <a:rPr lang="es-MX" sz="1600" i="0" dirty="0">
                  <a:solidFill>
                    <a:srgbClr val="293745"/>
                  </a:solidFill>
                  <a:effectLst/>
                  <a:highlight>
                    <a:srgbClr val="0000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manchas blancas en la garganta</a:t>
              </a:r>
              <a:r>
                <a:rPr lang="es-MX" sz="1600" i="0" dirty="0">
                  <a:solidFill>
                    <a:srgbClr val="29374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>
              <a:extLst>
                <a:ext uri="{FF2B5EF4-FFF2-40B4-BE49-F238E27FC236}">
                  <a16:creationId xmlns:a16="http://schemas.microsoft.com/office/drawing/2014/main" id="{BE9703D9-89F8-C43D-339B-B6F6588F9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866" y="0"/>
              <a:ext cx="651510" cy="24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Sexo</a:t>
              </a:r>
              <a:endPara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E34CD428-F28A-A153-B26D-D8F098D74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947" y="31805"/>
              <a:ext cx="652007" cy="24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Edad</a:t>
              </a:r>
              <a:endPara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5C22419F-2F5C-2677-22C8-E161D3386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03" y="79513"/>
              <a:ext cx="652007" cy="24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Síntomas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 de texto 2">
              <a:extLst>
                <a:ext uri="{FF2B5EF4-FFF2-40B4-BE49-F238E27FC236}">
                  <a16:creationId xmlns:a16="http://schemas.microsoft.com/office/drawing/2014/main" id="{E0EAC803-3CE7-2526-C7E1-E6F698905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504" y="347537"/>
              <a:ext cx="786682" cy="24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Diagnostico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2">
              <a:extLst>
                <a:ext uri="{FF2B5EF4-FFF2-40B4-BE49-F238E27FC236}">
                  <a16:creationId xmlns:a16="http://schemas.microsoft.com/office/drawing/2014/main" id="{543B3391-C650-6E3F-D9B4-84AFBC05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1190" y="1064994"/>
              <a:ext cx="922352" cy="24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Observaciones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ector: curvado 12">
              <a:extLst>
                <a:ext uri="{FF2B5EF4-FFF2-40B4-BE49-F238E27FC236}">
                  <a16:creationId xmlns:a16="http://schemas.microsoft.com/office/drawing/2014/main" id="{B909A458-2723-E43B-5834-C30572A729C9}"/>
                </a:ext>
              </a:extLst>
            </p:cNvPr>
            <p:cNvCxnSpPr/>
            <p:nvPr/>
          </p:nvCxnSpPr>
          <p:spPr>
            <a:xfrm>
              <a:off x="3737113" y="151075"/>
              <a:ext cx="135172" cy="238539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: curvado 13">
              <a:extLst>
                <a:ext uri="{FF2B5EF4-FFF2-40B4-BE49-F238E27FC236}">
                  <a16:creationId xmlns:a16="http://schemas.microsoft.com/office/drawing/2014/main" id="{B916F46B-7A2A-772A-5FCF-FDAEAEE4FFDF}"/>
                </a:ext>
              </a:extLst>
            </p:cNvPr>
            <p:cNvCxnSpPr/>
            <p:nvPr/>
          </p:nvCxnSpPr>
          <p:spPr>
            <a:xfrm flipH="1">
              <a:off x="4546489" y="214685"/>
              <a:ext cx="55659" cy="15107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: curvado 14">
              <a:extLst>
                <a:ext uri="{FF2B5EF4-FFF2-40B4-BE49-F238E27FC236}">
                  <a16:creationId xmlns:a16="http://schemas.microsoft.com/office/drawing/2014/main" id="{C0308554-C063-161C-4AF4-10A09ECC0AED}"/>
                </a:ext>
              </a:extLst>
            </p:cNvPr>
            <p:cNvCxnSpPr/>
            <p:nvPr/>
          </p:nvCxnSpPr>
          <p:spPr>
            <a:xfrm flipH="1">
              <a:off x="5651720" y="246491"/>
              <a:ext cx="351736" cy="103477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: curvado 15">
              <a:extLst>
                <a:ext uri="{FF2B5EF4-FFF2-40B4-BE49-F238E27FC236}">
                  <a16:creationId xmlns:a16="http://schemas.microsoft.com/office/drawing/2014/main" id="{E52D4414-055B-BCED-3013-D255ADF1A05B}"/>
                </a:ext>
              </a:extLst>
            </p:cNvPr>
            <p:cNvCxnSpPr/>
            <p:nvPr/>
          </p:nvCxnSpPr>
          <p:spPr>
            <a:xfrm flipH="1">
              <a:off x="5526157" y="459112"/>
              <a:ext cx="1065474" cy="182880"/>
            </a:xfrm>
            <a:prstGeom prst="curvedConnector3">
              <a:avLst>
                <a:gd name="adj1" fmla="val 4251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: curvado 16">
              <a:extLst>
                <a:ext uri="{FF2B5EF4-FFF2-40B4-BE49-F238E27FC236}">
                  <a16:creationId xmlns:a16="http://schemas.microsoft.com/office/drawing/2014/main" id="{39D9EA80-692B-6086-609C-A1A458D81459}"/>
                </a:ext>
              </a:extLst>
            </p:cNvPr>
            <p:cNvCxnSpPr/>
            <p:nvPr/>
          </p:nvCxnSpPr>
          <p:spPr>
            <a:xfrm flipH="1" flipV="1">
              <a:off x="5061005" y="881006"/>
              <a:ext cx="151075" cy="26239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98F53809-9A28-7972-7942-DF27F51307CB}"/>
                </a:ext>
              </a:extLst>
            </p:cNvPr>
            <p:cNvCxnSpPr/>
            <p:nvPr/>
          </p:nvCxnSpPr>
          <p:spPr>
            <a:xfrm>
              <a:off x="2536466" y="665823"/>
              <a:ext cx="142875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EA4CFA2E-8249-00B9-09AD-123E1AB251A9}"/>
                </a:ext>
              </a:extLst>
            </p:cNvPr>
            <p:cNvCxnSpPr/>
            <p:nvPr/>
          </p:nvCxnSpPr>
          <p:spPr>
            <a:xfrm>
              <a:off x="3617843" y="661201"/>
              <a:ext cx="142875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1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1AFD0-A460-0E65-E9E5-9575F81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Análisis estadístico de notas clínicas</a:t>
            </a:r>
          </a:p>
        </p:txBody>
      </p:sp>
    </p:spTree>
    <p:extLst>
      <p:ext uri="{BB962C8B-B14F-4D97-AF65-F5344CB8AC3E}">
        <p14:creationId xmlns:p14="http://schemas.microsoft.com/office/powerpoint/2010/main" val="304360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2E4E6-D118-0C1C-36B1-CBA698AB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s-MX" sz="2800" dirty="0">
                <a:ea typeface="Times New Roman" panose="02020603050405020304" pitchFamily="18" charset="0"/>
              </a:rPr>
              <a:t>1.- </a:t>
            </a:r>
            <a:r>
              <a:rPr lang="es-MX" sz="2800" dirty="0">
                <a:effectLst/>
                <a:ea typeface="Times New Roman" panose="02020603050405020304" pitchFamily="18" charset="0"/>
              </a:rPr>
              <a:t>Recolección de datos y procesamiento del corpus</a:t>
            </a:r>
            <a:endParaRPr lang="en-US" sz="2800" dirty="0"/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729DB6AF-8D56-7AA5-5E00-67BAF03B1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92487"/>
              </p:ext>
            </p:extLst>
          </p:nvPr>
        </p:nvGraphicFramePr>
        <p:xfrm>
          <a:off x="0" y="2074914"/>
          <a:ext cx="12188952" cy="432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12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F1C46D3-E8AE-0897-93CA-C5B11110E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25015"/>
              </p:ext>
            </p:extLst>
          </p:nvPr>
        </p:nvGraphicFramePr>
        <p:xfrm>
          <a:off x="1030224" y="170675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1FB09DC-6E04-19B8-8B7C-64DDBAD6C553}"/>
              </a:ext>
            </a:extLst>
          </p:cNvPr>
          <p:cNvSpPr txBox="1"/>
          <p:nvPr/>
        </p:nvSpPr>
        <p:spPr>
          <a:xfrm>
            <a:off x="3048000" y="63411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Notas clínicas por número de palabras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19A2C-79EE-39A2-1E2F-5F120747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cs typeface="Times New Roman" panose="02020603050405020304" pitchFamily="18" charset="0"/>
              </a:rPr>
              <a:t>Frecuencia de palabras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C383C2-04BB-1BFB-39BE-649DCFF2D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08895"/>
              </p:ext>
            </p:extLst>
          </p:nvPr>
        </p:nvGraphicFramePr>
        <p:xfrm>
          <a:off x="1810512" y="1499616"/>
          <a:ext cx="8427720" cy="467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33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BD6AE-DDA0-A4C7-33B4-04DD8CE3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4232" cy="1325563"/>
          </a:xfrm>
        </p:spPr>
        <p:txBody>
          <a:bodyPr>
            <a:noAutofit/>
          </a:bodyPr>
          <a:lstStyle/>
          <a:p>
            <a:pPr algn="ctr"/>
            <a:r>
              <a:rPr lang="es-MX" sz="2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Frecuencia de palabras relacionadas a Diabetes</a:t>
            </a:r>
            <a:endParaRPr lang="en-US" sz="28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79DC564-49F1-1F1F-0E59-CB65AFC27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13851"/>
              </p:ext>
            </p:extLst>
          </p:nvPr>
        </p:nvGraphicFramePr>
        <p:xfrm>
          <a:off x="838201" y="1825625"/>
          <a:ext cx="5257800" cy="443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79DC564-49F1-1F1F-0E59-CB65AFC27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038937"/>
              </p:ext>
            </p:extLst>
          </p:nvPr>
        </p:nvGraphicFramePr>
        <p:xfrm>
          <a:off x="6428232" y="2157984"/>
          <a:ext cx="5497437" cy="356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DB65D35-0359-0EA6-AEEB-155F5715632D}"/>
              </a:ext>
            </a:extLst>
          </p:cNvPr>
          <p:cNvSpPr txBox="1"/>
          <p:nvPr/>
        </p:nvSpPr>
        <p:spPr>
          <a:xfrm>
            <a:off x="6681220" y="305693"/>
            <a:ext cx="4804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Frecuencia de palabras relacionadas a medicamentos no insulínicos para la Diabetes.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55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1400</Words>
  <Application>Microsoft Office PowerPoint</Application>
  <PresentationFormat>Panorámica</PresentationFormat>
  <Paragraphs>364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Times New Roman</vt:lpstr>
      <vt:lpstr>Tema de Office</vt:lpstr>
      <vt:lpstr>Procesamiento del Lenguaje Natural</vt:lpstr>
      <vt:lpstr>Trabajos realizados</vt:lpstr>
      <vt:lpstr>Motivación</vt:lpstr>
      <vt:lpstr>Ejemplo de procesamiento del lenguaje natural aplicado a una nota médica</vt:lpstr>
      <vt:lpstr>Análisis estadístico de notas clínicas</vt:lpstr>
      <vt:lpstr>1.- Recolección de datos y procesamiento del corpus</vt:lpstr>
      <vt:lpstr>Presentación de PowerPoint</vt:lpstr>
      <vt:lpstr>Frecuencia de palabras</vt:lpstr>
      <vt:lpstr>Frecuencia de palabras relacionadas a Diabetes</vt:lpstr>
      <vt:lpstr>Evaluación comparativa de dispositivos embebidos para el procesamiento del lenguaje natural en aplicaciones biomédicas en español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Implementación de Modelos Preentrenados de Procesamiento de Lenguaje Natural para la Tarea de Pregunta-Respuesta en un Chatbot para Consulta de Información sobre Notas Clínicas de Diabetes</vt:lpstr>
      <vt:lpstr>Presentación de PowerPoint</vt:lpstr>
      <vt:lpstr>Selección de modelos para la tarea de pregunta-respuesta</vt:lpstr>
      <vt:lpstr>Selección de modelos para la tarea de pregunta-respuesta</vt:lpstr>
      <vt:lpstr>Análisis de notas clínicas y definición de preguntas</vt:lpstr>
      <vt:lpstr>Resultados</vt:lpstr>
      <vt:lpstr>Resultados</vt:lpstr>
      <vt:lpstr>INTERFAZ Pregunta - Respuesta</vt:lpstr>
      <vt:lpstr>HACIA UNA INTERFAZ CLÍNICA DE IDENTIFICACIÓN DE HABLANTES Y TRANSCRIPCIÓN DE VOZ A TEXTO PARA REGISTRO DE CONSULTAS MEDICAS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ZAVALA  DIAZ</dc:creator>
  <cp:lastModifiedBy>JONATHAN ZAVALA  DIAZ</cp:lastModifiedBy>
  <cp:revision>12</cp:revision>
  <dcterms:created xsi:type="dcterms:W3CDTF">2024-06-09T18:39:48Z</dcterms:created>
  <dcterms:modified xsi:type="dcterms:W3CDTF">2024-08-20T04:49:40Z</dcterms:modified>
</cp:coreProperties>
</file>